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22.xml" ContentType="application/vnd.openxmlformats-officedocument.presentationml.slideLayout+xml"/>
  <Override PartName="/ppt/theme/theme6.xml" ContentType="application/vnd.openxmlformats-officedocument.theme+xml"/>
  <Override PartName="/ppt/slideLayouts/slideLayout23.xml" ContentType="application/vnd.openxmlformats-officedocument.presentationml.slideLayout+xml"/>
  <Override PartName="/ppt/theme/theme7.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8.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9.xml" ContentType="application/vnd.openxmlformats-officedocument.theme+xml"/>
  <Override PartName="/ppt/slideLayouts/slideLayout3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autoCompressPictures="0">
  <p:sldMasterIdLst>
    <p:sldMasterId id="2147483648" r:id="rId5"/>
    <p:sldMasterId id="2147483672" r:id="rId6"/>
    <p:sldMasterId id="2147483674" r:id="rId7"/>
    <p:sldMasterId id="2147483676" r:id="rId8"/>
    <p:sldMasterId id="2147483687" r:id="rId9"/>
    <p:sldMasterId id="2147483689" r:id="rId10"/>
    <p:sldMasterId id="2147483691" r:id="rId11"/>
    <p:sldMasterId id="2147483693" r:id="rId12"/>
    <p:sldMasterId id="2147483698" r:id="rId13"/>
    <p:sldMasterId id="2147483712" r:id="rId14"/>
  </p:sldMasterIdLst>
  <p:notesMasterIdLst>
    <p:notesMasterId r:id="rId26"/>
  </p:notesMasterIdLst>
  <p:handoutMasterIdLst>
    <p:handoutMasterId r:id="rId27"/>
  </p:handoutMasterIdLst>
  <p:sldIdLst>
    <p:sldId id="256" r:id="rId15"/>
    <p:sldId id="315" r:id="rId16"/>
    <p:sldId id="357" r:id="rId17"/>
    <p:sldId id="319" r:id="rId18"/>
    <p:sldId id="359" r:id="rId19"/>
    <p:sldId id="353" r:id="rId20"/>
    <p:sldId id="356" r:id="rId21"/>
    <p:sldId id="358" r:id="rId22"/>
    <p:sldId id="354" r:id="rId23"/>
    <p:sldId id="322" r:id="rId24"/>
    <p:sldId id="314" r:id="rId25"/>
  </p:sldIdLst>
  <p:sldSz cx="9144000" cy="6858000" type="screen4x3"/>
  <p:notesSz cx="6669088" cy="9802813"/>
  <p:custDataLst>
    <p:tags r:id="rId28"/>
  </p:custDataLst>
  <p:defaultTextStyle>
    <a:defPPr>
      <a:defRPr lang="en-US"/>
    </a:defPPr>
    <a:lvl1pPr algn="l" rtl="0" eaLnBrk="0" fontAlgn="base" hangingPunct="0">
      <a:spcBef>
        <a:spcPct val="0"/>
      </a:spcBef>
      <a:spcAft>
        <a:spcPct val="0"/>
      </a:spcAft>
      <a:defRPr sz="2400" kern="1200">
        <a:solidFill>
          <a:schemeClr val="tx1"/>
        </a:solidFill>
        <a:latin typeface="Arial"/>
        <a:ea typeface="ＭＳ Ｐゴシック"/>
        <a:cs typeface="+mn-cs"/>
      </a:defRPr>
    </a:lvl1pPr>
    <a:lvl2pPr marL="457200" algn="l" rtl="0" eaLnBrk="0" fontAlgn="base" hangingPunct="0">
      <a:spcBef>
        <a:spcPct val="0"/>
      </a:spcBef>
      <a:spcAft>
        <a:spcPct val="0"/>
      </a:spcAft>
      <a:defRPr sz="2400" kern="1200">
        <a:solidFill>
          <a:schemeClr val="tx1"/>
        </a:solidFill>
        <a:latin typeface="Arial"/>
        <a:ea typeface="ＭＳ Ｐゴシック"/>
        <a:cs typeface="+mn-cs"/>
      </a:defRPr>
    </a:lvl2pPr>
    <a:lvl3pPr marL="914400" algn="l" rtl="0" eaLnBrk="0" fontAlgn="base" hangingPunct="0">
      <a:spcBef>
        <a:spcPct val="0"/>
      </a:spcBef>
      <a:spcAft>
        <a:spcPct val="0"/>
      </a:spcAft>
      <a:defRPr sz="2400" kern="1200">
        <a:solidFill>
          <a:schemeClr val="tx1"/>
        </a:solidFill>
        <a:latin typeface="Arial"/>
        <a:ea typeface="ＭＳ Ｐゴシック"/>
        <a:cs typeface="+mn-cs"/>
      </a:defRPr>
    </a:lvl3pPr>
    <a:lvl4pPr marL="1371600" algn="l" rtl="0" eaLnBrk="0" fontAlgn="base" hangingPunct="0">
      <a:spcBef>
        <a:spcPct val="0"/>
      </a:spcBef>
      <a:spcAft>
        <a:spcPct val="0"/>
      </a:spcAft>
      <a:defRPr sz="2400" kern="1200">
        <a:solidFill>
          <a:schemeClr val="tx1"/>
        </a:solidFill>
        <a:latin typeface="Arial"/>
        <a:ea typeface="ＭＳ Ｐゴシック"/>
        <a:cs typeface="+mn-cs"/>
      </a:defRPr>
    </a:lvl4pPr>
    <a:lvl5pPr marL="1828800" algn="l" rtl="0" eaLnBrk="0" fontAlgn="base" hangingPunct="0">
      <a:spcBef>
        <a:spcPct val="0"/>
      </a:spcBef>
      <a:spcAft>
        <a:spcPct val="0"/>
      </a:spcAft>
      <a:defRPr sz="2400" kern="1200">
        <a:solidFill>
          <a:schemeClr val="tx1"/>
        </a:solidFill>
        <a:latin typeface="Arial"/>
        <a:ea typeface="ＭＳ Ｐゴシック"/>
        <a:cs typeface="+mn-cs"/>
      </a:defRPr>
    </a:lvl5pPr>
    <a:lvl6pPr marL="2286000" algn="l" defTabSz="914400" rtl="0" eaLnBrk="1" latinLnBrk="0" hangingPunct="1">
      <a:defRPr sz="2400" kern="1200">
        <a:solidFill>
          <a:schemeClr val="tx1"/>
        </a:solidFill>
        <a:latin typeface="Arial"/>
        <a:ea typeface="ＭＳ Ｐゴシック"/>
        <a:cs typeface="+mn-cs"/>
      </a:defRPr>
    </a:lvl6pPr>
    <a:lvl7pPr marL="2743200" algn="l" defTabSz="914400" rtl="0" eaLnBrk="1" latinLnBrk="0" hangingPunct="1">
      <a:defRPr sz="2400" kern="1200">
        <a:solidFill>
          <a:schemeClr val="tx1"/>
        </a:solidFill>
        <a:latin typeface="Arial"/>
        <a:ea typeface="ＭＳ Ｐゴシック"/>
        <a:cs typeface="+mn-cs"/>
      </a:defRPr>
    </a:lvl7pPr>
    <a:lvl8pPr marL="3200400" algn="l" defTabSz="914400" rtl="0" eaLnBrk="1" latinLnBrk="0" hangingPunct="1">
      <a:defRPr sz="2400" kern="1200">
        <a:solidFill>
          <a:schemeClr val="tx1"/>
        </a:solidFill>
        <a:latin typeface="Arial"/>
        <a:ea typeface="ＭＳ Ｐゴシック"/>
        <a:cs typeface="+mn-cs"/>
      </a:defRPr>
    </a:lvl8pPr>
    <a:lvl9pPr marL="3657600" algn="l" defTabSz="914400" rtl="0" eaLnBrk="1" latinLnBrk="0" hangingPunct="1">
      <a:defRPr sz="2400" kern="1200">
        <a:solidFill>
          <a:schemeClr val="tx1"/>
        </a:solidFill>
        <a:latin typeface="Arial"/>
        <a:ea typeface="ＭＳ Ｐゴシック"/>
        <a:cs typeface="+mn-cs"/>
      </a:defRPr>
    </a:lvl9pPr>
  </p:defaultTextStyle>
  <p:extLst>
    <p:ext uri="{521415D9-36F7-43E2-AB2F-B90AF26B5E84}">
      <p14:sectionLst xmlns:p14="http://schemas.microsoft.com/office/powerpoint/2010/main">
        <p14:section name="Default Section" id="{D91F6C70-5E77-40DD-872E-44A3157BFE9C}">
          <p14:sldIdLst>
            <p14:sldId id="256"/>
            <p14:sldId id="315"/>
            <p14:sldId id="357"/>
            <p14:sldId id="319"/>
            <p14:sldId id="359"/>
            <p14:sldId id="353"/>
            <p14:sldId id="356"/>
            <p14:sldId id="358"/>
            <p14:sldId id="354"/>
            <p14:sldId id="322"/>
            <p14:sldId id="314"/>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62A7"/>
    <a:srgbClr val="17B2C7"/>
    <a:srgbClr val="48D7EA"/>
    <a:srgbClr val="95925D"/>
    <a:srgbClr val="DAC9A6"/>
    <a:srgbClr val="B0328F"/>
    <a:srgbClr val="CA2518"/>
    <a:srgbClr val="DBF6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83200" autoAdjust="0"/>
  </p:normalViewPr>
  <p:slideViewPr>
    <p:cSldViewPr snapToGrid="0">
      <p:cViewPr varScale="1">
        <p:scale>
          <a:sx n="73" d="100"/>
          <a:sy n="73" d="100"/>
        </p:scale>
        <p:origin x="1747" y="58"/>
      </p:cViewPr>
      <p:guideLst>
        <p:guide orient="horz"/>
        <p:guide/>
      </p:guideLst>
    </p:cSldViewPr>
  </p:slideViewPr>
  <p:outlineViewPr>
    <p:cViewPr>
      <p:scale>
        <a:sx n="33" d="100"/>
        <a:sy n="33" d="100"/>
      </p:scale>
      <p:origin x="0" y="-22808"/>
    </p:cViewPr>
  </p:outlineViewPr>
  <p:notesTextViewPr>
    <p:cViewPr>
      <p:scale>
        <a:sx n="100" d="100"/>
        <a:sy n="100" d="100"/>
      </p:scale>
      <p:origin x="0" y="0"/>
    </p:cViewPr>
  </p:notesTextViewPr>
  <p:sorterViewPr>
    <p:cViewPr>
      <p:scale>
        <a:sx n="66" d="100"/>
        <a:sy n="66" d="100"/>
      </p:scale>
      <p:origin x="0" y="-3596"/>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Master" Target="slideMasters/slideMaster9.xml"/><Relationship Id="rId18" Type="http://schemas.openxmlformats.org/officeDocument/2006/relationships/slide" Target="slides/slide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7.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tags" Target="tags/tag1.xml"/><Relationship Id="rId10" Type="http://schemas.openxmlformats.org/officeDocument/2006/relationships/slideMaster" Target="slideMasters/slideMaster6.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 Target="slides/slide8.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890336" cy="489760"/>
          </a:xfrm>
          <a:prstGeom prst="rect">
            <a:avLst/>
          </a:prstGeom>
        </p:spPr>
        <p:txBody>
          <a:bodyPr vert="horz" lIns="86886" tIns="43443" rIns="86886" bIns="43443" rtlCol="0"/>
          <a:lstStyle>
            <a:lvl1pPr algn="l">
              <a:defRPr sz="1100"/>
            </a:lvl1pPr>
          </a:lstStyle>
          <a:p>
            <a:endParaRPr lang="en-GB" dirty="0"/>
          </a:p>
        </p:txBody>
      </p:sp>
      <p:sp>
        <p:nvSpPr>
          <p:cNvPr id="3" name="Date Placeholder 2"/>
          <p:cNvSpPr>
            <a:spLocks noGrp="1"/>
          </p:cNvSpPr>
          <p:nvPr>
            <p:ph type="dt" sz="quarter" idx="1"/>
          </p:nvPr>
        </p:nvSpPr>
        <p:spPr>
          <a:xfrm>
            <a:off x="3777262" y="1"/>
            <a:ext cx="2890336" cy="489760"/>
          </a:xfrm>
          <a:prstGeom prst="rect">
            <a:avLst/>
          </a:prstGeom>
        </p:spPr>
        <p:txBody>
          <a:bodyPr vert="horz" lIns="86886" tIns="43443" rIns="86886" bIns="43443" rtlCol="0"/>
          <a:lstStyle>
            <a:lvl1pPr algn="r">
              <a:defRPr sz="1100"/>
            </a:lvl1pPr>
          </a:lstStyle>
          <a:p>
            <a:fld id="{D6120156-0936-4D7F-BBD8-649244CD0554}" type="datetimeFigureOut">
              <a:rPr lang="en-GB" smtClean="0"/>
              <a:t>18/12/2020</a:t>
            </a:fld>
            <a:endParaRPr lang="en-GB" dirty="0"/>
          </a:p>
        </p:txBody>
      </p:sp>
      <p:sp>
        <p:nvSpPr>
          <p:cNvPr id="4" name="Footer Placeholder 3"/>
          <p:cNvSpPr>
            <a:spLocks noGrp="1"/>
          </p:cNvSpPr>
          <p:nvPr>
            <p:ph type="ftr" sz="quarter" idx="2"/>
          </p:nvPr>
        </p:nvSpPr>
        <p:spPr>
          <a:xfrm>
            <a:off x="1" y="9311532"/>
            <a:ext cx="2890336" cy="489760"/>
          </a:xfrm>
          <a:prstGeom prst="rect">
            <a:avLst/>
          </a:prstGeom>
        </p:spPr>
        <p:txBody>
          <a:bodyPr vert="horz" lIns="86886" tIns="43443" rIns="86886" bIns="43443" rtlCol="0" anchor="b"/>
          <a:lstStyle>
            <a:lvl1pPr algn="l">
              <a:defRPr sz="1100"/>
            </a:lvl1pPr>
          </a:lstStyle>
          <a:p>
            <a:endParaRPr lang="en-GB" dirty="0"/>
          </a:p>
        </p:txBody>
      </p:sp>
      <p:sp>
        <p:nvSpPr>
          <p:cNvPr id="5" name="Slide Number Placeholder 4"/>
          <p:cNvSpPr>
            <a:spLocks noGrp="1"/>
          </p:cNvSpPr>
          <p:nvPr>
            <p:ph type="sldNum" sz="quarter" idx="3"/>
          </p:nvPr>
        </p:nvSpPr>
        <p:spPr>
          <a:xfrm>
            <a:off x="3777262" y="9311532"/>
            <a:ext cx="2890336" cy="489760"/>
          </a:xfrm>
          <a:prstGeom prst="rect">
            <a:avLst/>
          </a:prstGeom>
        </p:spPr>
        <p:txBody>
          <a:bodyPr vert="horz" lIns="86886" tIns="43443" rIns="86886" bIns="43443" rtlCol="0" anchor="b"/>
          <a:lstStyle>
            <a:lvl1pPr algn="r">
              <a:defRPr sz="1100"/>
            </a:lvl1pPr>
          </a:lstStyle>
          <a:p>
            <a:fld id="{C92AF17E-13A2-428E-A881-4EBAF40FEC91}" type="slidenum">
              <a:rPr lang="en-GB" smtClean="0"/>
              <a:t>‹#›</a:t>
            </a:fld>
            <a:endParaRPr lang="en-GB" dirty="0"/>
          </a:p>
        </p:txBody>
      </p:sp>
    </p:spTree>
    <p:extLst>
      <p:ext uri="{BB962C8B-B14F-4D97-AF65-F5344CB8AC3E}">
        <p14:creationId xmlns:p14="http://schemas.microsoft.com/office/powerpoint/2010/main" val="1491535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890336" cy="489760"/>
          </a:xfrm>
          <a:prstGeom prst="rect">
            <a:avLst/>
          </a:prstGeom>
          <a:noFill/>
          <a:ln w="9525">
            <a:noFill/>
            <a:miter lim="800000"/>
          </a:ln>
        </p:spPr>
        <p:txBody>
          <a:bodyPr vert="horz" wrap="square" lIns="94115" tIns="47058" rIns="94115" bIns="47058" numCol="1" anchor="t" anchorCtr="0" compatLnSpc="1">
            <a:prstTxWarp prst="textNoShape">
              <a:avLst/>
            </a:prstTxWarp>
          </a:bodyPr>
          <a:lstStyle>
            <a:lvl1pPr>
              <a:defRPr sz="1200">
                <a:latin typeface="Arial"/>
                <a:cs typeface="ＭＳ Ｐゴシック"/>
              </a:defRPr>
            </a:lvl1pPr>
          </a:lstStyle>
          <a:p>
            <a:pPr>
              <a:defRPr/>
            </a:pPr>
            <a:endParaRPr lang="en-US" dirty="0"/>
          </a:p>
        </p:txBody>
      </p:sp>
      <p:sp>
        <p:nvSpPr>
          <p:cNvPr id="3075" name="Rectangle 3"/>
          <p:cNvSpPr>
            <a:spLocks noGrp="1" noChangeArrowheads="1"/>
          </p:cNvSpPr>
          <p:nvPr>
            <p:ph type="dt" idx="1"/>
          </p:nvPr>
        </p:nvSpPr>
        <p:spPr bwMode="auto">
          <a:xfrm>
            <a:off x="3778753" y="1"/>
            <a:ext cx="2890335" cy="489760"/>
          </a:xfrm>
          <a:prstGeom prst="rect">
            <a:avLst/>
          </a:prstGeom>
          <a:noFill/>
          <a:ln w="9525">
            <a:noFill/>
            <a:miter lim="800000"/>
          </a:ln>
        </p:spPr>
        <p:txBody>
          <a:bodyPr vert="horz" wrap="square" lIns="94115" tIns="47058" rIns="94115" bIns="47058" numCol="1" anchor="t" anchorCtr="0" compatLnSpc="1">
            <a:prstTxWarp prst="textNoShape">
              <a:avLst/>
            </a:prstTxWarp>
          </a:bodyPr>
          <a:lstStyle>
            <a:lvl1pPr algn="r">
              <a:defRPr sz="1200">
                <a:latin typeface="Arial"/>
                <a:cs typeface="ＭＳ Ｐゴシック"/>
              </a:defRPr>
            </a:lvl1pPr>
          </a:lstStyle>
          <a:p>
            <a:pPr>
              <a:defRPr/>
            </a:pPr>
            <a:endParaRPr lang="en-US" dirty="0"/>
          </a:p>
        </p:txBody>
      </p:sp>
      <p:sp>
        <p:nvSpPr>
          <p:cNvPr id="22532" name="Rectangle 4"/>
          <p:cNvSpPr>
            <a:spLocks noGrp="1" noRot="1" noChangeAspect="1" noChangeArrowheads="1" noTextEdit="1"/>
          </p:cNvSpPr>
          <p:nvPr>
            <p:ph type="sldImg" idx="2"/>
          </p:nvPr>
        </p:nvSpPr>
        <p:spPr bwMode="auto">
          <a:xfrm>
            <a:off x="884238" y="735013"/>
            <a:ext cx="4900612" cy="3676650"/>
          </a:xfrm>
          <a:prstGeom prst="rect">
            <a:avLst/>
          </a:prstGeom>
          <a:noFill/>
          <a:ln w="9525">
            <a:solidFill>
              <a:srgbClr val="000000"/>
            </a:solidFill>
            <a:miter lim="800000"/>
          </a:ln>
        </p:spPr>
      </p:sp>
      <p:sp>
        <p:nvSpPr>
          <p:cNvPr id="3077" name="Rectangle 5"/>
          <p:cNvSpPr>
            <a:spLocks noGrp="1" noChangeArrowheads="1"/>
          </p:cNvSpPr>
          <p:nvPr>
            <p:ph type="body" sz="quarter" idx="3"/>
          </p:nvPr>
        </p:nvSpPr>
        <p:spPr bwMode="auto">
          <a:xfrm>
            <a:off x="889908" y="4655766"/>
            <a:ext cx="4889273" cy="4412406"/>
          </a:xfrm>
          <a:prstGeom prst="rect">
            <a:avLst/>
          </a:prstGeom>
          <a:noFill/>
          <a:ln w="9525">
            <a:noFill/>
            <a:miter lim="800000"/>
          </a:ln>
        </p:spPr>
        <p:txBody>
          <a:bodyPr vert="horz" wrap="square" lIns="94115" tIns="47058" rIns="94115" bIns="4705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1" y="9313053"/>
            <a:ext cx="2890336" cy="489760"/>
          </a:xfrm>
          <a:prstGeom prst="rect">
            <a:avLst/>
          </a:prstGeom>
          <a:noFill/>
          <a:ln w="9525">
            <a:noFill/>
            <a:miter lim="800000"/>
          </a:ln>
        </p:spPr>
        <p:txBody>
          <a:bodyPr vert="horz" wrap="square" lIns="94115" tIns="47058" rIns="94115" bIns="47058" numCol="1" anchor="b" anchorCtr="0" compatLnSpc="1">
            <a:prstTxWarp prst="textNoShape">
              <a:avLst/>
            </a:prstTxWarp>
          </a:bodyPr>
          <a:lstStyle>
            <a:lvl1pPr>
              <a:defRPr sz="1200">
                <a:latin typeface="Arial"/>
                <a:cs typeface="ＭＳ Ｐゴシック"/>
              </a:defRPr>
            </a:lvl1pPr>
          </a:lstStyle>
          <a:p>
            <a:pPr>
              <a:defRPr/>
            </a:pPr>
            <a:endParaRPr lang="en-US" dirty="0"/>
          </a:p>
        </p:txBody>
      </p:sp>
      <p:sp>
        <p:nvSpPr>
          <p:cNvPr id="3079" name="Rectangle 7"/>
          <p:cNvSpPr>
            <a:spLocks noGrp="1" noChangeArrowheads="1"/>
          </p:cNvSpPr>
          <p:nvPr>
            <p:ph type="sldNum" sz="quarter" idx="5"/>
          </p:nvPr>
        </p:nvSpPr>
        <p:spPr bwMode="auto">
          <a:xfrm>
            <a:off x="3778753" y="9313053"/>
            <a:ext cx="2890335" cy="489760"/>
          </a:xfrm>
          <a:prstGeom prst="rect">
            <a:avLst/>
          </a:prstGeom>
          <a:noFill/>
          <a:ln w="9525">
            <a:noFill/>
            <a:miter lim="800000"/>
          </a:ln>
        </p:spPr>
        <p:txBody>
          <a:bodyPr vert="horz" wrap="square" lIns="94115" tIns="47058" rIns="94115" bIns="47058" numCol="1" anchor="b" anchorCtr="0" compatLnSpc="1">
            <a:prstTxWarp prst="textNoShape">
              <a:avLst/>
            </a:prstTxWarp>
          </a:bodyPr>
          <a:lstStyle>
            <a:lvl1pPr algn="r">
              <a:defRPr sz="1200">
                <a:latin typeface="Arial" panose="020B0604020202020204" pitchFamily="34" charset="0"/>
              </a:defRPr>
            </a:lvl1pPr>
          </a:lstStyle>
          <a:p>
            <a:pPr>
              <a:defRPr/>
            </a:pPr>
            <a:fld id="{E5DED73F-FBCE-4BE9-B8F1-4DD58E0B74ED}" type="slidenum">
              <a:rPr lang="en-US" altLang="en-US"/>
              <a:pPr>
                <a:defRPr/>
              </a:pPr>
              <a:t>‹#›</a:t>
            </a:fld>
            <a:endParaRPr lang="en-US" altLang="en-US" dirty="0"/>
          </a:p>
        </p:txBody>
      </p:sp>
    </p:spTree>
    <p:extLst>
      <p:ext uri="{BB962C8B-B14F-4D97-AF65-F5344CB8AC3E}">
        <p14:creationId xmlns:p14="http://schemas.microsoft.com/office/powerpoint/2010/main" val="3724162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a:ea typeface="ＭＳ Ｐゴシック"/>
        <a:cs typeface="ＭＳ Ｐゴシック"/>
      </a:defRPr>
    </a:lvl1pPr>
    <a:lvl2pPr marL="457200" algn="l" rtl="0" eaLnBrk="0" fontAlgn="base" hangingPunct="0">
      <a:spcBef>
        <a:spcPct val="30000"/>
      </a:spcBef>
      <a:spcAft>
        <a:spcPct val="0"/>
      </a:spcAft>
      <a:defRPr sz="1200" kern="1200">
        <a:solidFill>
          <a:schemeClr val="tx1"/>
        </a:solidFill>
        <a:latin typeface="Arial"/>
        <a:ea typeface="ＭＳ Ｐゴシック"/>
        <a:cs typeface="+mn-cs"/>
      </a:defRPr>
    </a:lvl2pPr>
    <a:lvl3pPr marL="914400" algn="l" rtl="0" eaLnBrk="0" fontAlgn="base" hangingPunct="0">
      <a:spcBef>
        <a:spcPct val="30000"/>
      </a:spcBef>
      <a:spcAft>
        <a:spcPct val="0"/>
      </a:spcAft>
      <a:defRPr sz="1200" kern="1200">
        <a:solidFill>
          <a:schemeClr val="tx1"/>
        </a:solidFill>
        <a:latin typeface="Arial"/>
        <a:ea typeface="ＭＳ Ｐゴシック"/>
        <a:cs typeface="+mn-cs"/>
      </a:defRPr>
    </a:lvl3pPr>
    <a:lvl4pPr marL="1371600" algn="l" rtl="0" eaLnBrk="0" fontAlgn="base" hangingPunct="0">
      <a:spcBef>
        <a:spcPct val="30000"/>
      </a:spcBef>
      <a:spcAft>
        <a:spcPct val="0"/>
      </a:spcAft>
      <a:defRPr sz="1200" kern="1200">
        <a:solidFill>
          <a:schemeClr val="tx1"/>
        </a:solidFill>
        <a:latin typeface="Arial"/>
        <a:ea typeface="ＭＳ Ｐゴシック"/>
        <a:cs typeface="+mn-cs"/>
      </a:defRPr>
    </a:lvl4pPr>
    <a:lvl5pPr marL="1828800" algn="l" rtl="0" eaLnBrk="0" fontAlgn="base" hangingPunct="0">
      <a:spcBef>
        <a:spcPct val="30000"/>
      </a:spcBef>
      <a:spcAft>
        <a:spcPct val="0"/>
      </a:spcAft>
      <a:defRPr sz="1200" kern="1200">
        <a:solidFill>
          <a:schemeClr val="tx1"/>
        </a:solidFill>
        <a:latin typeface="Arial"/>
        <a:ea typeface="ＭＳ Ｐゴシック"/>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2B75930-98D1-4C46-ABEB-425F1A651F3C}" type="slidenum">
              <a:rPr lang="en-US" altLang="en-US" smtClean="0">
                <a:latin typeface="Arial"/>
              </a:rPr>
              <a:t>1</a:t>
            </a:fld>
            <a:endParaRPr lang="en-US" altLang="en-US" dirty="0">
              <a:latin typeface="Arial"/>
            </a:endParaRPr>
          </a:p>
        </p:txBody>
      </p:sp>
      <p:sp>
        <p:nvSpPr>
          <p:cNvPr id="23555" name="Rectangle 7"/>
          <p:cNvSpPr txBox="1">
            <a:spLocks noGrp="1" noChangeArrowheads="1"/>
          </p:cNvSpPr>
          <p:nvPr/>
        </p:nvSpPr>
        <p:spPr bwMode="auto">
          <a:xfrm>
            <a:off x="3778753" y="9313053"/>
            <a:ext cx="2890335" cy="489760"/>
          </a:xfrm>
          <a:prstGeom prst="rect">
            <a:avLst/>
          </a:prstGeom>
          <a:noFill/>
          <a:ln w="9525">
            <a:noFill/>
            <a:miter lim="800000"/>
          </a:ln>
        </p:spPr>
        <p:txBody>
          <a:bodyPr lIns="94115" tIns="47058" rIns="94115" bIns="47058" anchor="b"/>
          <a:lstStyle/>
          <a:p>
            <a:pPr algn="r"/>
            <a:fld id="{5FCBC4E4-D80D-495A-835F-09B0DA8B65DC}" type="slidenum">
              <a:rPr lang="en-US" altLang="en-US" sz="1200">
                <a:latin typeface="Times" charset="0"/>
              </a:rPr>
              <a:pPr algn="r"/>
              <a:t>1</a:t>
            </a:fld>
            <a:endParaRPr lang="en-US" altLang="en-US" sz="1200" dirty="0">
              <a:latin typeface="Times" charset="0"/>
            </a:endParaRPr>
          </a:p>
        </p:txBody>
      </p:sp>
      <p:sp>
        <p:nvSpPr>
          <p:cNvPr id="23556" name="Rectangle 2"/>
          <p:cNvSpPr>
            <a:spLocks noGrp="1" noRot="1" noChangeAspect="1" noChangeArrowheads="1" noTextEdit="1"/>
          </p:cNvSpPr>
          <p:nvPr>
            <p:ph type="sldImg"/>
          </p:nvPr>
        </p:nvSpPr>
        <p:spPr/>
      </p:sp>
      <p:sp>
        <p:nvSpPr>
          <p:cNvPr id="23557" name="Rectangle 3"/>
          <p:cNvSpPr>
            <a:spLocks noGrp="1" noChangeArrowheads="1"/>
          </p:cNvSpPr>
          <p:nvPr>
            <p:ph type="body" idx="1"/>
          </p:nvPr>
        </p:nvSpPr>
        <p:spPr>
          <a:noFill/>
        </p:spPr>
        <p:txBody>
          <a:bodyPr/>
          <a:lstStyle/>
          <a:p>
            <a:pPr eaLnBrk="1" hangingPunct="1"/>
            <a:endParaRPr lang="en-GB" altLang="en-US" dirty="0">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p:spPr>
        <p:txBody>
          <a:bodyPr/>
          <a:lstStyle/>
          <a:p>
            <a:endParaRPr lang="en-GB" altLang="en-US" sz="1600" dirty="0">
              <a:latin typeface="Arial"/>
            </a:endParaRPr>
          </a:p>
        </p:txBody>
      </p:sp>
      <p:sp>
        <p:nvSpPr>
          <p:cNvPr id="26628" name="Slide Number Placeholder 3"/>
          <p:cNvSpPr>
            <a:spLocks noGrp="1"/>
          </p:cNvSpPr>
          <p:nvPr>
            <p:ph type="sldNum" sz="quarter" idx="5"/>
          </p:nvPr>
        </p:nvSpPr>
        <p:spPr>
          <a:noFill/>
        </p:spPr>
        <p:txBody>
          <a:bodyPr/>
          <a:lstStyle/>
          <a:p>
            <a:fld id="{3FA3305C-D720-4C9C-89DC-2DE0CD559A46}" type="slidenum">
              <a:rPr lang="en-US" altLang="en-US" smtClean="0">
                <a:latin typeface="Arial"/>
              </a:rPr>
              <a:t>10</a:t>
            </a:fld>
            <a:endParaRPr lang="en-US" altLang="en-US" dirty="0">
              <a:latin typeface="Arial"/>
            </a:endParaRPr>
          </a:p>
        </p:txBody>
      </p:sp>
    </p:spTree>
    <p:extLst>
      <p:ext uri="{BB962C8B-B14F-4D97-AF65-F5344CB8AC3E}">
        <p14:creationId xmlns:p14="http://schemas.microsoft.com/office/powerpoint/2010/main" val="2141442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Slide Image Placeholder 1"/>
          <p:cNvSpPr>
            <a:spLocks noGrp="1" noRot="1" noChangeAspect="1"/>
          </p:cNvSpPr>
          <p:nvPr>
            <p:ph type="sldImg"/>
          </p:nvPr>
        </p:nvSpPr>
        <p:spPr bwMode="auto">
          <a:xfrm>
            <a:off x="1143000" y="685800"/>
            <a:ext cx="4572000" cy="3429000"/>
          </a:xfrm>
          <a:noFill/>
          <a:ln>
            <a:solidFill>
              <a:srgbClr val="000000"/>
            </a:solidFill>
            <a:miter lim="800000"/>
          </a:ln>
        </p:spPr>
      </p:sp>
      <p:sp>
        <p:nvSpPr>
          <p:cNvPr id="795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a:p>
        </p:txBody>
      </p:sp>
      <p:sp>
        <p:nvSpPr>
          <p:cNvPr id="795651" name="Slide Number Placeholder 3"/>
          <p:cNvSpPr>
            <a:spLocks noGrp="1"/>
          </p:cNvSpPr>
          <p:nvPr>
            <p:ph type="sldNum" sz="quarter" idx="5"/>
          </p:nvPr>
        </p:nvSpPr>
        <p:spPr bwMode="auto">
          <a:noFill/>
          <a:ln>
            <a:miter lim="800000"/>
          </a:ln>
        </p:spPr>
        <p:txBody>
          <a:bodyPr wrap="square" numCol="1" anchorCtr="0" compatLnSpc="1">
            <a:prstTxWarp prst="textNoShape">
              <a:avLst/>
            </a:prstTxWarp>
          </a:bodyPr>
          <a:lstStyle/>
          <a:p>
            <a:pPr fontAlgn="base">
              <a:spcBef>
                <a:spcPct val="0"/>
              </a:spcBef>
              <a:spcAft>
                <a:spcPct val="0"/>
              </a:spcAft>
            </a:pPr>
            <a:fld id="{8D32A5A2-9D08-4512-8B6D-3CF603AC564D}" type="slidenum">
              <a:rPr lang="en-GB">
                <a:cs typeface="Arial"/>
              </a:rPr>
              <a:pPr fontAlgn="base">
                <a:spcBef>
                  <a:spcPct val="0"/>
                </a:spcBef>
                <a:spcAft>
                  <a:spcPct val="0"/>
                </a:spcAft>
              </a:pPr>
              <a:t>11</a:t>
            </a:fld>
            <a:endParaRPr lang="en-GB" dirty="0">
              <a:cs typeface="Arial"/>
            </a:endParaRPr>
          </a:p>
        </p:txBody>
      </p:sp>
    </p:spTree>
    <p:extLst>
      <p:ext uri="{BB962C8B-B14F-4D97-AF65-F5344CB8AC3E}">
        <p14:creationId xmlns:p14="http://schemas.microsoft.com/office/powerpoint/2010/main" val="830849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2B75930-98D1-4C46-ABEB-425F1A651F3C}" type="slidenum">
              <a:rPr lang="en-US" altLang="en-US" smtClean="0">
                <a:latin typeface="Arial"/>
              </a:rPr>
              <a:t>2</a:t>
            </a:fld>
            <a:endParaRPr lang="en-US" altLang="en-US" dirty="0">
              <a:latin typeface="Arial"/>
            </a:endParaRPr>
          </a:p>
        </p:txBody>
      </p:sp>
      <p:sp>
        <p:nvSpPr>
          <p:cNvPr id="23555" name="Rectangle 7"/>
          <p:cNvSpPr txBox="1">
            <a:spLocks noGrp="1" noChangeArrowheads="1"/>
          </p:cNvSpPr>
          <p:nvPr/>
        </p:nvSpPr>
        <p:spPr bwMode="auto">
          <a:xfrm>
            <a:off x="3778754" y="9430692"/>
            <a:ext cx="2890335" cy="495946"/>
          </a:xfrm>
          <a:prstGeom prst="rect">
            <a:avLst/>
          </a:prstGeom>
          <a:noFill/>
          <a:ln w="9525">
            <a:noFill/>
            <a:miter lim="800000"/>
          </a:ln>
        </p:spPr>
        <p:txBody>
          <a:bodyPr lIns="94115" tIns="47058" rIns="94115" bIns="47058" anchor="b"/>
          <a:lstStyle/>
          <a:p>
            <a:pPr algn="r"/>
            <a:fld id="{5FCBC4E4-D80D-495A-835F-09B0DA8B65DC}" type="slidenum">
              <a:rPr lang="en-US" altLang="en-US" sz="1200">
                <a:latin typeface="Times" charset="0"/>
              </a:rPr>
              <a:pPr algn="r"/>
              <a:t>2</a:t>
            </a:fld>
            <a:endParaRPr lang="en-US" altLang="en-US" sz="1200" dirty="0">
              <a:latin typeface="Times" charset="0"/>
            </a:endParaRPr>
          </a:p>
        </p:txBody>
      </p:sp>
      <p:sp>
        <p:nvSpPr>
          <p:cNvPr id="23556" name="Rectangle 2"/>
          <p:cNvSpPr>
            <a:spLocks noGrp="1" noRot="1" noChangeAspect="1" noChangeArrowheads="1" noTextEdit="1"/>
          </p:cNvSpPr>
          <p:nvPr>
            <p:ph type="sldImg"/>
          </p:nvPr>
        </p:nvSpPr>
        <p:spPr/>
      </p:sp>
      <p:sp>
        <p:nvSpPr>
          <p:cNvPr id="23557" name="Rectangle 3"/>
          <p:cNvSpPr>
            <a:spLocks noGrp="1" noChangeArrowheads="1"/>
          </p:cNvSpPr>
          <p:nvPr>
            <p:ph type="body" idx="1"/>
          </p:nvPr>
        </p:nvSpPr>
        <p:spPr>
          <a:noFill/>
        </p:spPr>
        <p:txBody>
          <a:bodyPr/>
          <a:lstStyle/>
          <a:p>
            <a:pPr eaLnBrk="1" hangingPunct="1"/>
            <a:endParaRPr lang="en-GB" altLang="en-US" dirty="0">
              <a:latin typeface="Arial"/>
            </a:endParaRPr>
          </a:p>
        </p:txBody>
      </p:sp>
    </p:spTree>
    <p:extLst>
      <p:ext uri="{BB962C8B-B14F-4D97-AF65-F5344CB8AC3E}">
        <p14:creationId xmlns:p14="http://schemas.microsoft.com/office/powerpoint/2010/main" val="2581286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p:spPr>
        <p:txBody>
          <a:bodyPr/>
          <a:lstStyle/>
          <a:p>
            <a:endParaRPr lang="en-GB" altLang="en-US" sz="1600" dirty="0">
              <a:latin typeface="Arial"/>
            </a:endParaRPr>
          </a:p>
        </p:txBody>
      </p:sp>
      <p:sp>
        <p:nvSpPr>
          <p:cNvPr id="26628" name="Slide Number Placeholder 3"/>
          <p:cNvSpPr>
            <a:spLocks noGrp="1"/>
          </p:cNvSpPr>
          <p:nvPr>
            <p:ph type="sldNum" sz="quarter" idx="5"/>
          </p:nvPr>
        </p:nvSpPr>
        <p:spPr>
          <a:noFill/>
        </p:spPr>
        <p:txBody>
          <a:bodyPr/>
          <a:lstStyle/>
          <a:p>
            <a:fld id="{3FA3305C-D720-4C9C-89DC-2DE0CD559A46}" type="slidenum">
              <a:rPr lang="en-US" altLang="en-US" smtClean="0">
                <a:latin typeface="Arial"/>
              </a:rPr>
              <a:t>3</a:t>
            </a:fld>
            <a:endParaRPr lang="en-US" altLang="en-US" dirty="0">
              <a:latin typeface="Arial"/>
            </a:endParaRPr>
          </a:p>
        </p:txBody>
      </p:sp>
    </p:spTree>
    <p:extLst>
      <p:ext uri="{BB962C8B-B14F-4D97-AF65-F5344CB8AC3E}">
        <p14:creationId xmlns:p14="http://schemas.microsoft.com/office/powerpoint/2010/main" val="424939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a:noFill/>
        </p:spPr>
        <p:txBody>
          <a:bodyPr/>
          <a:lstStyle/>
          <a:p>
            <a:endParaRPr lang="en-GB" altLang="en-US" sz="1300" dirty="0">
              <a:latin typeface="Arial"/>
            </a:endParaRPr>
          </a:p>
        </p:txBody>
      </p:sp>
      <p:sp>
        <p:nvSpPr>
          <p:cNvPr id="28676" name="Slide Number Placeholder 3"/>
          <p:cNvSpPr>
            <a:spLocks noGrp="1"/>
          </p:cNvSpPr>
          <p:nvPr>
            <p:ph type="sldNum" sz="quarter" idx="5"/>
          </p:nvPr>
        </p:nvSpPr>
        <p:spPr>
          <a:noFill/>
        </p:spPr>
        <p:txBody>
          <a:bodyPr/>
          <a:lstStyle/>
          <a:p>
            <a:fld id="{1378FA44-9B8B-4EB9-AE23-640578D55A38}" type="slidenum">
              <a:rPr lang="en-US" altLang="en-US" smtClean="0">
                <a:latin typeface="Arial"/>
              </a:rPr>
              <a:t>4</a:t>
            </a:fld>
            <a:endParaRPr lang="en-US" altLang="en-US" dirty="0">
              <a:latin typeface="Arial"/>
            </a:endParaRPr>
          </a:p>
        </p:txBody>
      </p:sp>
    </p:spTree>
    <p:extLst>
      <p:ext uri="{BB962C8B-B14F-4D97-AF65-F5344CB8AC3E}">
        <p14:creationId xmlns:p14="http://schemas.microsoft.com/office/powerpoint/2010/main" val="27429117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p:sp>
      <p:sp>
        <p:nvSpPr>
          <p:cNvPr id="28675" name="Notes Placeholder 2"/>
          <p:cNvSpPr>
            <a:spLocks noGrp="1"/>
          </p:cNvSpPr>
          <p:nvPr>
            <p:ph type="body" idx="1"/>
          </p:nvPr>
        </p:nvSpPr>
        <p:spPr>
          <a:noFill/>
        </p:spPr>
        <p:txBody>
          <a:bodyPr/>
          <a:lstStyle/>
          <a:p>
            <a:endParaRPr lang="en-GB" altLang="en-US" sz="1300" dirty="0">
              <a:latin typeface="Arial"/>
            </a:endParaRPr>
          </a:p>
        </p:txBody>
      </p:sp>
      <p:sp>
        <p:nvSpPr>
          <p:cNvPr id="28676" name="Slide Number Placeholder 3"/>
          <p:cNvSpPr>
            <a:spLocks noGrp="1"/>
          </p:cNvSpPr>
          <p:nvPr>
            <p:ph type="sldNum" sz="quarter" idx="5"/>
          </p:nvPr>
        </p:nvSpPr>
        <p:spPr>
          <a:noFill/>
        </p:spPr>
        <p:txBody>
          <a:bodyPr/>
          <a:lstStyle/>
          <a:p>
            <a:fld id="{1378FA44-9B8B-4EB9-AE23-640578D55A38}" type="slidenum">
              <a:rPr lang="en-US" altLang="en-US" smtClean="0">
                <a:latin typeface="Arial"/>
              </a:rPr>
              <a:t>5</a:t>
            </a:fld>
            <a:endParaRPr lang="en-US" altLang="en-US" dirty="0">
              <a:latin typeface="Arial"/>
            </a:endParaRPr>
          </a:p>
        </p:txBody>
      </p:sp>
    </p:spTree>
    <p:extLst>
      <p:ext uri="{BB962C8B-B14F-4D97-AF65-F5344CB8AC3E}">
        <p14:creationId xmlns:p14="http://schemas.microsoft.com/office/powerpoint/2010/main" val="3591070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p:spPr>
        <p:txBody>
          <a:bodyPr/>
          <a:lstStyle/>
          <a:p>
            <a:endParaRPr lang="en-GB" altLang="en-US" sz="1600" dirty="0">
              <a:latin typeface="Arial"/>
            </a:endParaRPr>
          </a:p>
        </p:txBody>
      </p:sp>
      <p:sp>
        <p:nvSpPr>
          <p:cNvPr id="26628" name="Slide Number Placeholder 3"/>
          <p:cNvSpPr>
            <a:spLocks noGrp="1"/>
          </p:cNvSpPr>
          <p:nvPr>
            <p:ph type="sldNum" sz="quarter" idx="5"/>
          </p:nvPr>
        </p:nvSpPr>
        <p:spPr>
          <a:noFill/>
        </p:spPr>
        <p:txBody>
          <a:bodyPr/>
          <a:lstStyle/>
          <a:p>
            <a:fld id="{3FA3305C-D720-4C9C-89DC-2DE0CD559A46}" type="slidenum">
              <a:rPr lang="en-US" altLang="en-US" smtClean="0">
                <a:latin typeface="Arial"/>
              </a:rPr>
              <a:t>6</a:t>
            </a:fld>
            <a:endParaRPr lang="en-US" altLang="en-US" dirty="0">
              <a:latin typeface="Arial"/>
            </a:endParaRPr>
          </a:p>
        </p:txBody>
      </p:sp>
    </p:spTree>
    <p:extLst>
      <p:ext uri="{BB962C8B-B14F-4D97-AF65-F5344CB8AC3E}">
        <p14:creationId xmlns:p14="http://schemas.microsoft.com/office/powerpoint/2010/main" val="38728631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p:spPr>
        <p:txBody>
          <a:bodyPr/>
          <a:lstStyle/>
          <a:p>
            <a:endParaRPr lang="en-GB" altLang="en-US" sz="1600" dirty="0">
              <a:latin typeface="Arial"/>
            </a:endParaRPr>
          </a:p>
        </p:txBody>
      </p:sp>
      <p:sp>
        <p:nvSpPr>
          <p:cNvPr id="26628" name="Slide Number Placeholder 3"/>
          <p:cNvSpPr>
            <a:spLocks noGrp="1"/>
          </p:cNvSpPr>
          <p:nvPr>
            <p:ph type="sldNum" sz="quarter" idx="5"/>
          </p:nvPr>
        </p:nvSpPr>
        <p:spPr>
          <a:noFill/>
        </p:spPr>
        <p:txBody>
          <a:bodyPr/>
          <a:lstStyle/>
          <a:p>
            <a:fld id="{3FA3305C-D720-4C9C-89DC-2DE0CD559A46}" type="slidenum">
              <a:rPr lang="en-US" altLang="en-US" smtClean="0">
                <a:latin typeface="Arial"/>
              </a:rPr>
              <a:t>7</a:t>
            </a:fld>
            <a:endParaRPr lang="en-US" altLang="en-US" dirty="0">
              <a:latin typeface="Arial"/>
            </a:endParaRPr>
          </a:p>
        </p:txBody>
      </p:sp>
    </p:spTree>
    <p:extLst>
      <p:ext uri="{BB962C8B-B14F-4D97-AF65-F5344CB8AC3E}">
        <p14:creationId xmlns:p14="http://schemas.microsoft.com/office/powerpoint/2010/main" val="1380783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p:spPr>
        <p:txBody>
          <a:bodyPr/>
          <a:lstStyle/>
          <a:p>
            <a:endParaRPr lang="en-GB" altLang="en-US" sz="1600" dirty="0">
              <a:latin typeface="Arial"/>
            </a:endParaRPr>
          </a:p>
        </p:txBody>
      </p:sp>
      <p:sp>
        <p:nvSpPr>
          <p:cNvPr id="26628" name="Slide Number Placeholder 3"/>
          <p:cNvSpPr>
            <a:spLocks noGrp="1"/>
          </p:cNvSpPr>
          <p:nvPr>
            <p:ph type="sldNum" sz="quarter" idx="5"/>
          </p:nvPr>
        </p:nvSpPr>
        <p:spPr>
          <a:noFill/>
        </p:spPr>
        <p:txBody>
          <a:bodyPr/>
          <a:lstStyle/>
          <a:p>
            <a:fld id="{3FA3305C-D720-4C9C-89DC-2DE0CD559A46}" type="slidenum">
              <a:rPr lang="en-US" altLang="en-US" smtClean="0">
                <a:latin typeface="Arial"/>
              </a:rPr>
              <a:t>8</a:t>
            </a:fld>
            <a:endParaRPr lang="en-US" altLang="en-US" dirty="0">
              <a:latin typeface="Arial"/>
            </a:endParaRPr>
          </a:p>
        </p:txBody>
      </p:sp>
    </p:spTree>
    <p:extLst>
      <p:ext uri="{BB962C8B-B14F-4D97-AF65-F5344CB8AC3E}">
        <p14:creationId xmlns:p14="http://schemas.microsoft.com/office/powerpoint/2010/main" val="3386459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p:sp>
      <p:sp>
        <p:nvSpPr>
          <p:cNvPr id="26627" name="Notes Placeholder 2"/>
          <p:cNvSpPr>
            <a:spLocks noGrp="1"/>
          </p:cNvSpPr>
          <p:nvPr>
            <p:ph type="body" idx="1"/>
          </p:nvPr>
        </p:nvSpPr>
        <p:spPr>
          <a:noFill/>
        </p:spPr>
        <p:txBody>
          <a:bodyPr/>
          <a:lstStyle/>
          <a:p>
            <a:endParaRPr lang="en-GB" altLang="en-US" sz="1600" dirty="0">
              <a:latin typeface="Arial"/>
            </a:endParaRPr>
          </a:p>
        </p:txBody>
      </p:sp>
      <p:sp>
        <p:nvSpPr>
          <p:cNvPr id="26628" name="Slide Number Placeholder 3"/>
          <p:cNvSpPr>
            <a:spLocks noGrp="1"/>
          </p:cNvSpPr>
          <p:nvPr>
            <p:ph type="sldNum" sz="quarter" idx="5"/>
          </p:nvPr>
        </p:nvSpPr>
        <p:spPr>
          <a:noFill/>
        </p:spPr>
        <p:txBody>
          <a:bodyPr/>
          <a:lstStyle/>
          <a:p>
            <a:fld id="{3FA3305C-D720-4C9C-89DC-2DE0CD559A46}" type="slidenum">
              <a:rPr lang="en-US" altLang="en-US" smtClean="0">
                <a:latin typeface="Arial"/>
              </a:rPr>
              <a:t>9</a:t>
            </a:fld>
            <a:endParaRPr lang="en-US" altLang="en-US" dirty="0">
              <a:latin typeface="Arial"/>
            </a:endParaRPr>
          </a:p>
        </p:txBody>
      </p:sp>
    </p:spTree>
    <p:extLst>
      <p:ext uri="{BB962C8B-B14F-4D97-AF65-F5344CB8AC3E}">
        <p14:creationId xmlns:p14="http://schemas.microsoft.com/office/powerpoint/2010/main" val="1933063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19784656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457200" y="1600200"/>
            <a:ext cx="8229600" cy="4997152"/>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6044892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9251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925144"/>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0417994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a:xfrm>
            <a:off x="457200" y="6356352"/>
            <a:ext cx="2133600" cy="365125"/>
          </a:xfrm>
          <a:prstGeom prst="rect">
            <a:avLst/>
          </a:prstGeom>
        </p:spPr>
        <p:txBody>
          <a:bodyPr/>
          <a:lstStyle>
            <a:lvl1pPr fontAlgn="auto">
              <a:spcBef>
                <a:spcPct val="0"/>
              </a:spcBef>
              <a:spcAft>
                <a:spcPct val="0"/>
              </a:spcAft>
              <a:defRPr>
                <a:latin typeface="+mn-lt"/>
                <a:cs typeface="+mn-cs"/>
              </a:defRPr>
            </a:lvl1pPr>
          </a:lstStyle>
          <a:p>
            <a:pPr>
              <a:defRPr/>
            </a:pPr>
            <a:fld id="{13482495-58F0-4062-BAE0-48635F706942}" type="datetimeFigureOut">
              <a:rPr lang="en-GB"/>
              <a:pPr>
                <a:defRPr/>
              </a:pPr>
              <a:t>18/12/2020</a:t>
            </a:fld>
            <a:endParaRPr lang="en-GB"/>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lvl1pPr fontAlgn="auto">
              <a:spcBef>
                <a:spcPct val="0"/>
              </a:spcBef>
              <a:spcAft>
                <a:spcPct val="0"/>
              </a:spcAft>
              <a:defRPr>
                <a:latin typeface="+mn-lt"/>
                <a:cs typeface="+mn-cs"/>
              </a:defRPr>
            </a:lvl1pPr>
          </a:lstStyle>
          <a:p>
            <a:pPr>
              <a:defRPr/>
            </a:pPr>
            <a:endParaRPr lang="en-GB"/>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lvl1pPr fontAlgn="auto">
              <a:spcBef>
                <a:spcPct val="0"/>
              </a:spcBef>
              <a:spcAft>
                <a:spcPct val="0"/>
              </a:spcAft>
              <a:defRPr>
                <a:latin typeface="+mn-lt"/>
                <a:cs typeface="+mn-cs"/>
              </a:defRPr>
            </a:lvl1pPr>
          </a:lstStyle>
          <a:p>
            <a:pPr>
              <a:defRPr/>
            </a:pPr>
            <a:fld id="{85190905-6093-487A-9C21-253B6A8B8C94}" type="slidenum">
              <a:rPr lang="en-GB"/>
              <a:pPr>
                <a:defRPr/>
              </a:pPr>
              <a:t>‹#›</a:t>
            </a:fld>
            <a:endParaRPr lang="en-GB"/>
          </a:p>
        </p:txBody>
      </p:sp>
    </p:spTree>
    <p:extLst>
      <p:ext uri="{BB962C8B-B14F-4D97-AF65-F5344CB8AC3E}">
        <p14:creationId xmlns:p14="http://schemas.microsoft.com/office/powerpoint/2010/main" val="397540857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a:xfrm>
            <a:off x="457200" y="6356352"/>
            <a:ext cx="2133600" cy="365125"/>
          </a:xfrm>
          <a:prstGeom prst="rect">
            <a:avLst/>
          </a:prstGeom>
        </p:spPr>
        <p:txBody>
          <a:bodyPr/>
          <a:lstStyle>
            <a:lvl1pPr fontAlgn="auto">
              <a:spcBef>
                <a:spcPct val="0"/>
              </a:spcBef>
              <a:spcAft>
                <a:spcPct val="0"/>
              </a:spcAft>
              <a:defRPr>
                <a:latin typeface="+mn-lt"/>
                <a:cs typeface="+mn-cs"/>
              </a:defRPr>
            </a:lvl1pPr>
          </a:lstStyle>
          <a:p>
            <a:pPr>
              <a:defRPr/>
            </a:pPr>
            <a:fld id="{5F8F14B8-22E5-4A3D-B037-AF6895C70412}" type="datetimeFigureOut">
              <a:rPr lang="en-GB"/>
              <a:pPr>
                <a:defRPr/>
              </a:pPr>
              <a:t>18/12/2020</a:t>
            </a:fld>
            <a:endParaRPr lang="en-GB"/>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lvl1pPr fontAlgn="auto">
              <a:spcBef>
                <a:spcPct val="0"/>
              </a:spcBef>
              <a:spcAft>
                <a:spcPct val="0"/>
              </a:spcAft>
              <a:defRPr>
                <a:latin typeface="+mn-lt"/>
                <a:cs typeface="+mn-cs"/>
              </a:defRPr>
            </a:lvl1pPr>
          </a:lstStyle>
          <a:p>
            <a:pPr>
              <a:defRPr/>
            </a:pPr>
            <a:endParaRPr lang="en-GB"/>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lvl1pPr fontAlgn="auto">
              <a:spcBef>
                <a:spcPct val="0"/>
              </a:spcBef>
              <a:spcAft>
                <a:spcPct val="0"/>
              </a:spcAft>
              <a:defRPr>
                <a:latin typeface="+mn-lt"/>
                <a:cs typeface="+mn-cs"/>
              </a:defRPr>
            </a:lvl1pPr>
          </a:lstStyle>
          <a:p>
            <a:pPr>
              <a:defRPr/>
            </a:pPr>
            <a:fld id="{B2F4B2E5-5EF0-4496-9641-270084770242}" type="slidenum">
              <a:rPr lang="en-GB"/>
              <a:pPr>
                <a:defRPr/>
              </a:pPr>
              <a:t>‹#›</a:t>
            </a:fld>
            <a:endParaRPr lang="en-GB"/>
          </a:p>
        </p:txBody>
      </p:sp>
    </p:spTree>
    <p:extLst>
      <p:ext uri="{BB962C8B-B14F-4D97-AF65-F5344CB8AC3E}">
        <p14:creationId xmlns:p14="http://schemas.microsoft.com/office/powerpoint/2010/main" val="135445236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lvl1pPr fontAlgn="auto">
              <a:spcBef>
                <a:spcPct val="0"/>
              </a:spcBef>
              <a:spcAft>
                <a:spcPct val="0"/>
              </a:spcAft>
              <a:defRPr>
                <a:latin typeface="+mn-lt"/>
                <a:cs typeface="+mn-cs"/>
              </a:defRPr>
            </a:lvl1pPr>
          </a:lstStyle>
          <a:p>
            <a:pPr>
              <a:defRPr/>
            </a:pPr>
            <a:fld id="{E9B4B97E-5268-41C6-BAF6-1C9E2B2C85AF}" type="datetimeFigureOut">
              <a:rPr lang="en-GB"/>
              <a:pPr>
                <a:defRPr/>
              </a:pPr>
              <a:t>18/12/2020</a:t>
            </a:fld>
            <a:endParaRPr lang="en-GB"/>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lvl1pPr fontAlgn="auto">
              <a:spcBef>
                <a:spcPct val="0"/>
              </a:spcBef>
              <a:spcAft>
                <a:spcPct val="0"/>
              </a:spcAft>
              <a:defRPr>
                <a:latin typeface="+mn-lt"/>
                <a:cs typeface="+mn-cs"/>
              </a:defRPr>
            </a:lvl1pPr>
          </a:lstStyle>
          <a:p>
            <a:pPr>
              <a:defRPr/>
            </a:pPr>
            <a:endParaRPr lang="en-GB"/>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lvl1pPr fontAlgn="auto">
              <a:spcBef>
                <a:spcPct val="0"/>
              </a:spcBef>
              <a:spcAft>
                <a:spcPct val="0"/>
              </a:spcAft>
              <a:defRPr>
                <a:latin typeface="+mn-lt"/>
                <a:cs typeface="+mn-cs"/>
              </a:defRPr>
            </a:lvl1pPr>
          </a:lstStyle>
          <a:p>
            <a:pPr>
              <a:defRPr/>
            </a:pPr>
            <a:fld id="{7ABEDB65-2F43-46EC-AC0B-C7473BDBF4C7}" type="slidenum">
              <a:rPr lang="en-GB"/>
              <a:pPr>
                <a:defRPr/>
              </a:pPr>
              <a:t>‹#›</a:t>
            </a:fld>
            <a:endParaRPr lang="en-GB"/>
          </a:p>
        </p:txBody>
      </p:sp>
    </p:spTree>
    <p:extLst>
      <p:ext uri="{BB962C8B-B14F-4D97-AF65-F5344CB8AC3E}">
        <p14:creationId xmlns:p14="http://schemas.microsoft.com/office/powerpoint/2010/main" val="268590832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endParaRPr lang="en-GB"/>
          </a:p>
        </p:txBody>
      </p:sp>
      <p:sp>
        <p:nvSpPr>
          <p:cNvPr id="3" name="Content Placeholder 2"/>
          <p:cNvSpPr>
            <a:spLocks noGrp="1"/>
          </p:cNvSpPr>
          <p:nvPr>
            <p:ph idx="1"/>
          </p:nvPr>
        </p:nvSpPr>
        <p:spPr>
          <a:xfrm>
            <a:off x="3563889" y="1451917"/>
            <a:ext cx="5111750" cy="4641379"/>
          </a:xfrm>
        </p:spPr>
        <p:txBody>
          <a:bodyPr/>
          <a:lstStyle>
            <a:lvl1pPr>
              <a:defRPr sz="1500"/>
            </a:lvl1pPr>
            <a:lvl2pPr>
              <a:defRPr sz="15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24651024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257200"/>
            <a:ext cx="5486400" cy="566738"/>
          </a:xfrm>
        </p:spPr>
        <p:txBody>
          <a:bodyPr anchor="b"/>
          <a:lstStyle>
            <a:lvl1pPr algn="l">
              <a:defRPr sz="1500" b="1"/>
            </a:lvl1pPr>
          </a:lstStyle>
          <a:p>
            <a:r>
              <a:rPr lang="en-US"/>
              <a:t>Click to edit Master title style</a:t>
            </a:r>
            <a:endParaRPr lang="en-GB"/>
          </a:p>
        </p:txBody>
      </p:sp>
      <p:sp>
        <p:nvSpPr>
          <p:cNvPr id="3" name="Picture Placeholder 2"/>
          <p:cNvSpPr>
            <a:spLocks noGrp="1"/>
          </p:cNvSpPr>
          <p:nvPr>
            <p:ph type="pic" idx="1"/>
          </p:nvPr>
        </p:nvSpPr>
        <p:spPr>
          <a:xfrm>
            <a:off x="323529" y="1628800"/>
            <a:ext cx="6624736" cy="4968552"/>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GB" noProof="0"/>
          </a:p>
        </p:txBody>
      </p:sp>
      <p:sp>
        <p:nvSpPr>
          <p:cNvPr id="4" name="Text Placeholder 3"/>
          <p:cNvSpPr>
            <a:spLocks noGrp="1"/>
          </p:cNvSpPr>
          <p:nvPr>
            <p:ph type="body" sz="half" idx="2"/>
          </p:nvPr>
        </p:nvSpPr>
        <p:spPr>
          <a:xfrm>
            <a:off x="323528" y="8239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134799235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fontAlgn="auto">
              <a:spcBef>
                <a:spcPct val="0"/>
              </a:spcBef>
              <a:spcAft>
                <a:spcPct val="0"/>
              </a:spcAft>
              <a:defRPr>
                <a:latin typeface="+mn-lt"/>
                <a:cs typeface="+mn-cs"/>
              </a:defRPr>
            </a:lvl1pPr>
          </a:lstStyle>
          <a:p>
            <a:pPr>
              <a:defRPr/>
            </a:pPr>
            <a:fld id="{AC50ACB1-54BF-411F-99CD-5371BF00FE01}" type="datetimeFigureOut">
              <a:rPr lang="en-GB"/>
              <a:pPr>
                <a:defRPr/>
              </a:pPr>
              <a:t>18/12/2020</a:t>
            </a:fld>
            <a:endParaRPr lang="en-GB"/>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lvl1pPr fontAlgn="auto">
              <a:spcBef>
                <a:spcPct val="0"/>
              </a:spcBef>
              <a:spcAft>
                <a:spcPct val="0"/>
              </a:spcAft>
              <a:defRPr>
                <a:latin typeface="+mn-lt"/>
                <a:cs typeface="+mn-cs"/>
              </a:defRPr>
            </a:lvl1pPr>
          </a:lstStyle>
          <a:p>
            <a:pPr>
              <a:defRPr/>
            </a:pPr>
            <a:endParaRPr lang="en-GB"/>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lvl1pPr fontAlgn="auto">
              <a:spcBef>
                <a:spcPct val="0"/>
              </a:spcBef>
              <a:spcAft>
                <a:spcPct val="0"/>
              </a:spcAft>
              <a:defRPr>
                <a:latin typeface="+mn-lt"/>
                <a:cs typeface="+mn-cs"/>
              </a:defRPr>
            </a:lvl1pPr>
          </a:lstStyle>
          <a:p>
            <a:pPr>
              <a:defRPr/>
            </a:pPr>
            <a:fld id="{71720B05-EEA0-4E89-93DD-48E8A804B7F7}" type="slidenum">
              <a:rPr lang="en-GB"/>
              <a:pPr>
                <a:defRPr/>
              </a:pPr>
              <a:t>‹#›</a:t>
            </a:fld>
            <a:endParaRPr lang="en-GB"/>
          </a:p>
        </p:txBody>
      </p:sp>
    </p:spTree>
    <p:extLst>
      <p:ext uri="{BB962C8B-B14F-4D97-AF65-F5344CB8AC3E}">
        <p14:creationId xmlns:p14="http://schemas.microsoft.com/office/powerpoint/2010/main" val="219838459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412776"/>
            <a:ext cx="2057400" cy="5184576"/>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67544" y="1412777"/>
            <a:ext cx="6019800" cy="5184576"/>
          </a:xfrm>
        </p:spPr>
        <p:txBody>
          <a:bodyPr vert="eaVert"/>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4560652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8039197"/>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8A570-03B5-4151-977A-AFB5EE7B16E9}"/>
              </a:ext>
            </a:extLst>
          </p:cNvPr>
          <p:cNvSpPr>
            <a:spLocks noGrp="1"/>
          </p:cNvSpPr>
          <p:nvPr>
            <p:ph type="ctrTitle"/>
          </p:nvPr>
        </p:nvSpPr>
        <p:spPr>
          <a:xfrm>
            <a:off x="1143000" y="1122363"/>
            <a:ext cx="6858000" cy="2387600"/>
          </a:xfrm>
        </p:spPr>
        <p:txBody>
          <a:bodyPr anchor="b"/>
          <a:lstStyle>
            <a:lvl1pPr algn="ctr">
              <a:defRPr sz="45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95F20E9D-5F55-4CD1-99DD-2CBF2A4240A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1C7622A-37B3-4461-86A7-8775A80D5662}"/>
              </a:ext>
            </a:extLst>
          </p:cNvPr>
          <p:cNvSpPr>
            <a:spLocks noGrp="1"/>
          </p:cNvSpPr>
          <p:nvPr>
            <p:ph type="dt" sz="half" idx="10"/>
          </p:nvPr>
        </p:nvSpPr>
        <p:spPr/>
        <p:txBody>
          <a:bodyPr/>
          <a:lstStyle>
            <a:lvl1pPr>
              <a:defRPr/>
            </a:lvl1pPr>
          </a:lstStyle>
          <a:p>
            <a:pPr>
              <a:defRPr/>
            </a:pPr>
            <a:fld id="{EC12B8EF-D473-4425-9870-B154D8D41C36}" type="datetimeFigureOut">
              <a:rPr lang="en-US"/>
              <a:pPr>
                <a:defRPr/>
              </a:pPr>
              <a:t>12/18/2020</a:t>
            </a:fld>
            <a:endParaRPr lang="en-US"/>
          </a:p>
        </p:txBody>
      </p:sp>
      <p:sp>
        <p:nvSpPr>
          <p:cNvPr id="5" name="Footer Placeholder 4">
            <a:extLst>
              <a:ext uri="{FF2B5EF4-FFF2-40B4-BE49-F238E27FC236}">
                <a16:creationId xmlns:a16="http://schemas.microsoft.com/office/drawing/2014/main" id="{D9CCE85E-6B65-4C34-B4EE-B84902E0AB7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33B7605-95AC-4E53-B3A1-F9A3AB894DBC}"/>
              </a:ext>
            </a:extLst>
          </p:cNvPr>
          <p:cNvSpPr>
            <a:spLocks noGrp="1"/>
          </p:cNvSpPr>
          <p:nvPr>
            <p:ph type="sldNum" sz="quarter" idx="12"/>
          </p:nvPr>
        </p:nvSpPr>
        <p:spPr/>
        <p:txBody>
          <a:bodyPr/>
          <a:lstStyle>
            <a:lvl1pPr>
              <a:defRPr/>
            </a:lvl1pPr>
          </a:lstStyle>
          <a:p>
            <a:pPr>
              <a:defRPr/>
            </a:pPr>
            <a:fld id="{56E910BF-6C16-478C-AE8F-4BD3A228F4DE}" type="slidenum">
              <a:rPr lang="en-US"/>
              <a:pPr>
                <a:defRPr/>
              </a:pPr>
              <a:t>‹#›</a:t>
            </a:fld>
            <a:endParaRPr lang="en-US"/>
          </a:p>
        </p:txBody>
      </p:sp>
    </p:spTree>
    <p:extLst>
      <p:ext uri="{BB962C8B-B14F-4D97-AF65-F5344CB8AC3E}">
        <p14:creationId xmlns:p14="http://schemas.microsoft.com/office/powerpoint/2010/main" val="197902027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026042-D907-41CB-AD03-64A9605CC139}"/>
              </a:ext>
            </a:extLst>
          </p:cNvPr>
          <p:cNvSpPr>
            <a:spLocks noGrp="1"/>
          </p:cNvSpPr>
          <p:nvPr>
            <p:ph type="body" sz="quarter" idx="10"/>
          </p:nvPr>
        </p:nvSpPr>
        <p:spPr>
          <a:xfrm>
            <a:off x="571500" y="1166814"/>
            <a:ext cx="2668191" cy="2054225"/>
          </a:xfrm>
          <a:prstGeom prst="rect">
            <a:avLst/>
          </a:prstGeom>
        </p:spPr>
        <p:txBody>
          <a:bodyPr/>
          <a:lstStyle>
            <a:lvl1pPr marL="0" marR="0" indent="0" algn="l" defTabSz="685800" rtl="0" eaLnBrk="1" fontAlgn="auto" latinLnBrk="0" hangingPunct="1">
              <a:lnSpc>
                <a:spcPct val="100000"/>
              </a:lnSpc>
              <a:spcBef>
                <a:spcPct val="0"/>
              </a:spcBef>
              <a:spcAft>
                <a:spcPct val="0"/>
              </a:spcAft>
              <a:buClrTx/>
              <a:buSzTx/>
              <a:buFontTx/>
              <a:buNone/>
              <a:defRPr/>
            </a:lvl1pPr>
          </a:lstStyle>
          <a:p>
            <a:pPr lvl="0"/>
            <a:r>
              <a:rPr lang="en-US" noProof="0"/>
              <a:t>Click to edit Master text styles</a:t>
            </a:r>
          </a:p>
          <a:p>
            <a:pPr lvl="1"/>
            <a:r>
              <a:rPr lang="en-US" noProof="0"/>
              <a:t>Second level</a:t>
            </a:r>
          </a:p>
        </p:txBody>
      </p:sp>
      <p:sp>
        <p:nvSpPr>
          <p:cNvPr id="7" name="Text Placeholder 6">
            <a:extLst>
              <a:ext uri="{FF2B5EF4-FFF2-40B4-BE49-F238E27FC236}">
                <a16:creationId xmlns:a16="http://schemas.microsoft.com/office/drawing/2014/main" id="{6068AC29-DAB8-4828-85E9-08E41C7699B6}"/>
              </a:ext>
            </a:extLst>
          </p:cNvPr>
          <p:cNvSpPr>
            <a:spLocks noGrp="1"/>
          </p:cNvSpPr>
          <p:nvPr>
            <p:ph type="body" sz="quarter" idx="11"/>
          </p:nvPr>
        </p:nvSpPr>
        <p:spPr>
          <a:xfrm>
            <a:off x="571500" y="3221038"/>
            <a:ext cx="2668191" cy="2233612"/>
          </a:xfrm>
          <a:prstGeom prst="rect">
            <a:avLst/>
          </a:prstGeom>
        </p:spPr>
        <p:txBody>
          <a:bodyPr/>
          <a:lstStyle>
            <a:lvl1pPr marL="0" marR="0" indent="0" algn="l" defTabSz="685800" rtl="0" eaLnBrk="1" fontAlgn="auto" latinLnBrk="0" hangingPunct="1">
              <a:lnSpc>
                <a:spcPct val="100000"/>
              </a:lnSpc>
              <a:spcBef>
                <a:spcPct val="0"/>
              </a:spcBef>
              <a:spcAft>
                <a:spcPct val="0"/>
              </a:spcAft>
              <a:buClrTx/>
              <a:buSzTx/>
              <a:buFontTx/>
              <a:buNone/>
              <a:defRPr/>
            </a:lvl1pPr>
          </a:lstStyle>
          <a:p>
            <a:pPr lvl="0"/>
            <a:r>
              <a:rPr lang="en-US" noProof="0"/>
              <a:t>Click to edit Master text styles</a:t>
            </a:r>
          </a:p>
          <a:p>
            <a:pPr lvl="1"/>
            <a:r>
              <a:rPr lang="en-US" noProof="0"/>
              <a:t>Second level</a:t>
            </a:r>
          </a:p>
        </p:txBody>
      </p:sp>
      <p:sp>
        <p:nvSpPr>
          <p:cNvPr id="3" name="Text Placeholder 2">
            <a:extLst>
              <a:ext uri="{FF2B5EF4-FFF2-40B4-BE49-F238E27FC236}">
                <a16:creationId xmlns:a16="http://schemas.microsoft.com/office/drawing/2014/main" id="{8F3A876E-45D5-4B89-AC2D-054665A613D8}"/>
              </a:ext>
            </a:extLst>
          </p:cNvPr>
          <p:cNvSpPr>
            <a:spLocks noGrp="1"/>
          </p:cNvSpPr>
          <p:nvPr>
            <p:ph type="body" sz="quarter" idx="12"/>
          </p:nvPr>
        </p:nvSpPr>
        <p:spPr>
          <a:xfrm>
            <a:off x="4067504" y="1166814"/>
            <a:ext cx="4986009" cy="4287837"/>
          </a:xfrm>
          <a:prstGeom prst="rect">
            <a:avLst/>
          </a:prstGeom>
        </p:spPr>
        <p:txBody>
          <a:bodyPr/>
          <a:lstStyle>
            <a:lvl1pPr marL="0" indent="0">
              <a:buNone/>
              <a:defRPr>
                <a:latin typeface="Wales Sans Body" panose="02000503030000020004" pitchFamily="50" charset="0"/>
              </a:defRPr>
            </a:lvl1pPr>
          </a:lstStyle>
          <a:p>
            <a:pPr lvl="0"/>
            <a:endParaRPr lang="en-GB"/>
          </a:p>
        </p:txBody>
      </p:sp>
    </p:spTree>
    <p:extLst>
      <p:ext uri="{BB962C8B-B14F-4D97-AF65-F5344CB8AC3E}">
        <p14:creationId xmlns:p14="http://schemas.microsoft.com/office/powerpoint/2010/main" val="3055292016"/>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026042-D907-41CB-AD03-64A9605CC139}"/>
              </a:ext>
            </a:extLst>
          </p:cNvPr>
          <p:cNvSpPr>
            <a:spLocks noGrp="1"/>
          </p:cNvSpPr>
          <p:nvPr>
            <p:ph type="body" sz="quarter" idx="10"/>
          </p:nvPr>
        </p:nvSpPr>
        <p:spPr>
          <a:xfrm>
            <a:off x="524204" y="1187835"/>
            <a:ext cx="2668191" cy="861684"/>
          </a:xfrm>
          <a:prstGeom prst="rect">
            <a:avLst/>
          </a:prstGeom>
        </p:spPr>
        <p:txBody>
          <a:bodyPr/>
          <a:lstStyle>
            <a:lvl1pPr marL="0" marR="0" indent="0" algn="l" defTabSz="685800" rtl="0" eaLnBrk="1" fontAlgn="auto" latinLnBrk="0" hangingPunct="1">
              <a:lnSpc>
                <a:spcPct val="100000"/>
              </a:lnSpc>
              <a:spcBef>
                <a:spcPct val="0"/>
              </a:spcBef>
              <a:spcAft>
                <a:spcPct val="0"/>
              </a:spcAft>
              <a:buClrTx/>
              <a:buSzTx/>
              <a:buFontTx/>
              <a:buNone/>
              <a:defRPr/>
            </a:lvl1pPr>
          </a:lstStyle>
          <a:p>
            <a:pPr lvl="0"/>
            <a:r>
              <a:rPr lang="en-US" noProof="0"/>
              <a:t>Click to edit Master text styles</a:t>
            </a:r>
          </a:p>
          <a:p>
            <a:pPr lvl="1"/>
            <a:r>
              <a:rPr lang="en-US" noProof="0"/>
              <a:t>Second level</a:t>
            </a:r>
          </a:p>
        </p:txBody>
      </p:sp>
      <p:sp>
        <p:nvSpPr>
          <p:cNvPr id="7" name="Text Placeholder 6">
            <a:extLst>
              <a:ext uri="{FF2B5EF4-FFF2-40B4-BE49-F238E27FC236}">
                <a16:creationId xmlns:a16="http://schemas.microsoft.com/office/drawing/2014/main" id="{6068AC29-DAB8-4828-85E9-08E41C7699B6}"/>
              </a:ext>
            </a:extLst>
          </p:cNvPr>
          <p:cNvSpPr>
            <a:spLocks noGrp="1"/>
          </p:cNvSpPr>
          <p:nvPr>
            <p:ph type="body" sz="quarter" idx="11"/>
          </p:nvPr>
        </p:nvSpPr>
        <p:spPr>
          <a:xfrm>
            <a:off x="524204" y="2049520"/>
            <a:ext cx="2668191" cy="1014631"/>
          </a:xfrm>
          <a:prstGeom prst="rect">
            <a:avLst/>
          </a:prstGeom>
        </p:spPr>
        <p:txBody>
          <a:bodyPr/>
          <a:lstStyle>
            <a:lvl1pPr marL="0" marR="0" indent="0" algn="l" defTabSz="685800" rtl="0" eaLnBrk="1" fontAlgn="auto" latinLnBrk="0" hangingPunct="1">
              <a:lnSpc>
                <a:spcPct val="100000"/>
              </a:lnSpc>
              <a:spcBef>
                <a:spcPct val="0"/>
              </a:spcBef>
              <a:spcAft>
                <a:spcPct val="0"/>
              </a:spcAft>
              <a:buClrTx/>
              <a:buSzTx/>
              <a:buFontTx/>
              <a:buNone/>
              <a:defRPr/>
            </a:lvl1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38324781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026042-D907-41CB-AD03-64A9605CC139}"/>
              </a:ext>
            </a:extLst>
          </p:cNvPr>
          <p:cNvSpPr>
            <a:spLocks noGrp="1"/>
          </p:cNvSpPr>
          <p:nvPr>
            <p:ph type="body" sz="quarter" idx="10"/>
          </p:nvPr>
        </p:nvSpPr>
        <p:spPr>
          <a:xfrm>
            <a:off x="583324" y="2533158"/>
            <a:ext cx="2668191" cy="2054225"/>
          </a:xfrm>
          <a:prstGeom prst="rect">
            <a:avLst/>
          </a:prstGeom>
        </p:spPr>
        <p:txBody>
          <a:bodyPr/>
          <a:lstStyle>
            <a:lvl1pPr marL="0" marR="0" indent="0" algn="l" defTabSz="685800" rtl="0" eaLnBrk="1" fontAlgn="auto" latinLnBrk="0" hangingPunct="1">
              <a:lnSpc>
                <a:spcPct val="100000"/>
              </a:lnSpc>
              <a:spcBef>
                <a:spcPct val="0"/>
              </a:spcBef>
              <a:spcAft>
                <a:spcPct val="0"/>
              </a:spcAft>
              <a:buClrTx/>
              <a:buSzTx/>
              <a:buFontTx/>
              <a:buNone/>
              <a:defRPr/>
            </a:lvl1pPr>
          </a:lstStyle>
          <a:p>
            <a:pPr lvl="0"/>
            <a:r>
              <a:rPr lang="en-US" noProof="0"/>
              <a:t>Click to edit Master text styles</a:t>
            </a:r>
          </a:p>
          <a:p>
            <a:pPr lvl="1"/>
            <a:r>
              <a:rPr lang="en-US" noProof="0"/>
              <a:t>Second level</a:t>
            </a:r>
          </a:p>
        </p:txBody>
      </p:sp>
      <p:sp>
        <p:nvSpPr>
          <p:cNvPr id="3" name="Text Placeholder 2">
            <a:extLst>
              <a:ext uri="{FF2B5EF4-FFF2-40B4-BE49-F238E27FC236}">
                <a16:creationId xmlns:a16="http://schemas.microsoft.com/office/drawing/2014/main" id="{8AC2B858-9B53-42F2-A200-2998D5FD02FF}"/>
              </a:ext>
            </a:extLst>
          </p:cNvPr>
          <p:cNvSpPr>
            <a:spLocks noGrp="1"/>
          </p:cNvSpPr>
          <p:nvPr>
            <p:ph type="body" sz="quarter" idx="11"/>
          </p:nvPr>
        </p:nvSpPr>
        <p:spPr>
          <a:xfrm>
            <a:off x="4004072" y="2533158"/>
            <a:ext cx="4994672" cy="2970212"/>
          </a:xfrm>
          <a:prstGeom prst="rect">
            <a:avLst/>
          </a:prstGeom>
        </p:spPr>
        <p:txBody>
          <a:bodyPr/>
          <a:lstStyle>
            <a:lvl1pPr marL="257175" marR="0" indent="-257175" algn="l" defTabSz="685800" rtl="0" eaLnBrk="1" fontAlgn="auto" latinLnBrk="0" hangingPunct="1">
              <a:lnSpc>
                <a:spcPct val="100000"/>
              </a:lnSpc>
              <a:spcBef>
                <a:spcPct val="0"/>
              </a:spcBef>
              <a:spcAft>
                <a:spcPct val="0"/>
              </a:spcAft>
              <a:buClr>
                <a:srgbClr val="FF0000"/>
              </a:buClr>
              <a:buSzTx/>
              <a:buFontTx/>
              <a:buChar char="–"/>
              <a:defRPr/>
            </a:lvl1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91416292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026042-D907-41CB-AD03-64A9605CC139}"/>
              </a:ext>
            </a:extLst>
          </p:cNvPr>
          <p:cNvSpPr>
            <a:spLocks noGrp="1"/>
          </p:cNvSpPr>
          <p:nvPr>
            <p:ph type="body" sz="quarter" idx="10"/>
          </p:nvPr>
        </p:nvSpPr>
        <p:spPr>
          <a:xfrm>
            <a:off x="583324" y="2533158"/>
            <a:ext cx="2668191" cy="2054225"/>
          </a:xfrm>
          <a:prstGeom prst="rect">
            <a:avLst/>
          </a:prstGeom>
        </p:spPr>
        <p:txBody>
          <a:bodyPr/>
          <a:lstStyle>
            <a:lvl1pPr marL="0" marR="0" indent="0" algn="l" defTabSz="685800" rtl="0" eaLnBrk="1" fontAlgn="auto" latinLnBrk="0" hangingPunct="1">
              <a:lnSpc>
                <a:spcPct val="100000"/>
              </a:lnSpc>
              <a:spcBef>
                <a:spcPct val="0"/>
              </a:spcBef>
              <a:spcAft>
                <a:spcPct val="0"/>
              </a:spcAft>
              <a:buClrTx/>
              <a:buSzTx/>
              <a:buFontTx/>
              <a:buNone/>
              <a:defRPr/>
            </a:lvl1pPr>
          </a:lstStyle>
          <a:p>
            <a:pPr lvl="0"/>
            <a:r>
              <a:rPr lang="en-US" noProof="0"/>
              <a:t>Click to edit Master text styles</a:t>
            </a:r>
          </a:p>
          <a:p>
            <a:pPr lvl="1"/>
            <a:r>
              <a:rPr lang="en-US" noProof="0"/>
              <a:t>Second level</a:t>
            </a:r>
          </a:p>
        </p:txBody>
      </p:sp>
      <p:sp>
        <p:nvSpPr>
          <p:cNvPr id="3" name="Text Placeholder 2">
            <a:extLst>
              <a:ext uri="{FF2B5EF4-FFF2-40B4-BE49-F238E27FC236}">
                <a16:creationId xmlns:a16="http://schemas.microsoft.com/office/drawing/2014/main" id="{8AC2B858-9B53-42F2-A200-2998D5FD02FF}"/>
              </a:ext>
            </a:extLst>
          </p:cNvPr>
          <p:cNvSpPr>
            <a:spLocks noGrp="1"/>
          </p:cNvSpPr>
          <p:nvPr>
            <p:ph type="body" sz="quarter" idx="11"/>
          </p:nvPr>
        </p:nvSpPr>
        <p:spPr>
          <a:xfrm>
            <a:off x="4004072" y="2538578"/>
            <a:ext cx="4994672" cy="2970212"/>
          </a:xfrm>
          <a:prstGeom prst="rect">
            <a:avLst/>
          </a:prstGeom>
        </p:spPr>
        <p:txBody>
          <a:bodyPr/>
          <a:lstStyle>
            <a:lvl1pPr marL="0" marR="0" indent="0" algn="l" defTabSz="685800" rtl="0" eaLnBrk="1" fontAlgn="auto" latinLnBrk="0" hangingPunct="1">
              <a:lnSpc>
                <a:spcPct val="100000"/>
              </a:lnSpc>
              <a:spcBef>
                <a:spcPct val="0"/>
              </a:spcBef>
              <a:spcAft>
                <a:spcPct val="0"/>
              </a:spcAft>
              <a:buClr>
                <a:srgbClr val="FF0000"/>
              </a:buClr>
              <a:buSzTx/>
              <a:buFontTx/>
              <a:buNone/>
              <a:defRPr/>
            </a:lvl1pPr>
          </a:lstStyle>
          <a:p>
            <a:pPr lvl="0"/>
            <a:endParaRPr lang="en-GB"/>
          </a:p>
        </p:txBody>
      </p:sp>
    </p:spTree>
    <p:extLst>
      <p:ext uri="{BB962C8B-B14F-4D97-AF65-F5344CB8AC3E}">
        <p14:creationId xmlns:p14="http://schemas.microsoft.com/office/powerpoint/2010/main" val="567744973"/>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 Bodies of text 1">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5782F25-A099-4F90-B4C0-562D0065E682}"/>
              </a:ext>
            </a:extLst>
          </p:cNvPr>
          <p:cNvSpPr>
            <a:spLocks noGrp="1"/>
          </p:cNvSpPr>
          <p:nvPr>
            <p:ph type="body" sz="quarter" idx="10"/>
          </p:nvPr>
        </p:nvSpPr>
        <p:spPr>
          <a:xfrm>
            <a:off x="251673" y="793751"/>
            <a:ext cx="3969544" cy="4886325"/>
          </a:xfrm>
          <a:prstGeom prst="rect">
            <a:avLst/>
          </a:prstGeom>
          <a:noFill/>
          <a:ln>
            <a:noFill/>
          </a:ln>
        </p:spPr>
        <p:txBody>
          <a:bodyPr/>
          <a:lstStyle>
            <a:lvl1pPr marL="514350" marR="0" indent="-514350" algn="l" defTabSz="685800" rtl="0" eaLnBrk="1" fontAlgn="auto" latinLnBrk="0" hangingPunct="1">
              <a:lnSpc>
                <a:spcPct val="100000"/>
              </a:lnSpc>
              <a:spcBef>
                <a:spcPct val="0"/>
              </a:spcBef>
              <a:spcAft>
                <a:spcPct val="0"/>
              </a:spcAft>
              <a:buClr>
                <a:srgbClr val="FF0000"/>
              </a:buClr>
              <a:buSzTx/>
              <a:buFontTx/>
              <a:buChar char="‒"/>
              <a:defRPr>
                <a:ln>
                  <a:noFill/>
                </a:ln>
              </a:defRPr>
            </a:lvl1pPr>
            <a:lvl2pPr>
              <a:defRPr>
                <a:ln>
                  <a:noFill/>
                </a:ln>
              </a:defRPr>
            </a:lvl2pPr>
            <a:lvl3pPr>
              <a:defRPr>
                <a:ln>
                  <a:noFill/>
                </a:ln>
              </a:defRPr>
            </a:lvl3pPr>
            <a:lvl4pPr>
              <a:defRPr>
                <a:ln>
                  <a:noFill/>
                </a:ln>
              </a:defRPr>
            </a:lvl4pPr>
            <a:lvl5pPr>
              <a:defRPr>
                <a:ln>
                  <a:noFill/>
                </a:ln>
              </a:defRPr>
            </a:lvl5pPr>
          </a:lstStyle>
          <a:p>
            <a:pPr lvl="0"/>
            <a:r>
              <a:rPr lang="en-US" noProof="0"/>
              <a:t>Click to edit Master text styles</a:t>
            </a:r>
          </a:p>
          <a:p>
            <a:pPr lvl="1"/>
            <a:r>
              <a:rPr lang="en-US" noProof="0"/>
              <a:t>Second level</a:t>
            </a:r>
          </a:p>
        </p:txBody>
      </p:sp>
      <p:sp>
        <p:nvSpPr>
          <p:cNvPr id="14" name="Text Placeholder 10">
            <a:extLst>
              <a:ext uri="{FF2B5EF4-FFF2-40B4-BE49-F238E27FC236}">
                <a16:creationId xmlns:a16="http://schemas.microsoft.com/office/drawing/2014/main" id="{2027EB38-6EF6-4483-A45C-B89D6EE2AF21}"/>
              </a:ext>
            </a:extLst>
          </p:cNvPr>
          <p:cNvSpPr>
            <a:spLocks noGrp="1"/>
          </p:cNvSpPr>
          <p:nvPr>
            <p:ph type="body" sz="quarter" idx="11"/>
          </p:nvPr>
        </p:nvSpPr>
        <p:spPr>
          <a:xfrm>
            <a:off x="4874912" y="793751"/>
            <a:ext cx="3969544" cy="4886325"/>
          </a:xfrm>
          <a:prstGeom prst="rect">
            <a:avLst/>
          </a:prstGeom>
          <a:noFill/>
          <a:ln>
            <a:noFill/>
          </a:ln>
        </p:spPr>
        <p:txBody>
          <a:bodyPr/>
          <a:lstStyle>
            <a:lvl1pPr>
              <a:defRPr>
                <a:ln>
                  <a:noFill/>
                </a:ln>
              </a:defRPr>
            </a:lvl1pPr>
            <a:lvl2pPr>
              <a:defRPr>
                <a:ln>
                  <a:noFill/>
                </a:ln>
              </a:defRPr>
            </a:lvl2pPr>
            <a:lvl3pPr>
              <a:defRPr>
                <a:ln>
                  <a:noFill/>
                </a:ln>
              </a:defRPr>
            </a:lvl3pPr>
            <a:lvl4pPr>
              <a:defRPr>
                <a:ln>
                  <a:noFill/>
                </a:ln>
              </a:defRPr>
            </a:lvl4pPr>
            <a:lvl5pPr>
              <a:defRPr>
                <a:ln>
                  <a:noFill/>
                </a:ln>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8068291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odies of text 2">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75782F25-A099-4F90-B4C0-562D0065E682}"/>
              </a:ext>
            </a:extLst>
          </p:cNvPr>
          <p:cNvSpPr>
            <a:spLocks noGrp="1"/>
          </p:cNvSpPr>
          <p:nvPr>
            <p:ph type="body" sz="quarter" idx="10"/>
          </p:nvPr>
        </p:nvSpPr>
        <p:spPr>
          <a:xfrm>
            <a:off x="630621" y="793750"/>
            <a:ext cx="8284779" cy="4603312"/>
          </a:xfrm>
          <a:prstGeom prst="rect">
            <a:avLst/>
          </a:prstGeom>
          <a:noFill/>
          <a:ln>
            <a:noFill/>
          </a:ln>
        </p:spPr>
        <p:txBody>
          <a:bodyPr/>
          <a:lstStyle>
            <a:lvl1pPr marL="514350" marR="0" indent="-514350" algn="l" defTabSz="685800" rtl="0" eaLnBrk="1" fontAlgn="auto" latinLnBrk="0" hangingPunct="1">
              <a:lnSpc>
                <a:spcPct val="100000"/>
              </a:lnSpc>
              <a:spcBef>
                <a:spcPct val="0"/>
              </a:spcBef>
              <a:spcAft>
                <a:spcPct val="0"/>
              </a:spcAft>
              <a:buClr>
                <a:srgbClr val="FF0000"/>
              </a:buClr>
              <a:buSzTx/>
              <a:buFontTx/>
              <a:buChar char="‒"/>
              <a:defRPr>
                <a:ln>
                  <a:noFill/>
                </a:ln>
              </a:defRPr>
            </a:lvl1pPr>
            <a:lvl2pPr>
              <a:defRPr>
                <a:ln>
                  <a:noFill/>
                </a:ln>
              </a:defRPr>
            </a:lvl2pPr>
            <a:lvl3pPr>
              <a:defRPr>
                <a:ln>
                  <a:noFill/>
                </a:ln>
              </a:defRPr>
            </a:lvl3pPr>
            <a:lvl4pPr>
              <a:defRPr>
                <a:ln>
                  <a:noFill/>
                </a:ln>
              </a:defRPr>
            </a:lvl4pPr>
            <a:lvl5pPr>
              <a:defRPr>
                <a:ln>
                  <a:noFill/>
                </a:ln>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8033543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6C55E9-41E3-4FEC-A754-2D83E0174D68}"/>
              </a:ext>
            </a:extLst>
          </p:cNvPr>
          <p:cNvSpPr>
            <a:spLocks noGrp="1"/>
          </p:cNvSpPr>
          <p:nvPr>
            <p:ph type="body" sz="quarter" idx="10"/>
          </p:nvPr>
        </p:nvSpPr>
        <p:spPr>
          <a:xfrm>
            <a:off x="377922" y="431034"/>
            <a:ext cx="2416969" cy="1923284"/>
          </a:xfrm>
          <a:prstGeom prst="rect">
            <a:avLst/>
          </a:prstGeom>
        </p:spPr>
        <p:txBody>
          <a:bodyPr/>
          <a:lstStyle>
            <a:lvl1pPr marL="0" marR="0" indent="0" algn="l" defTabSz="685800" rtl="0" eaLnBrk="1" fontAlgn="auto" latinLnBrk="0" hangingPunct="1">
              <a:lnSpc>
                <a:spcPct val="100000"/>
              </a:lnSpc>
              <a:spcBef>
                <a:spcPct val="0"/>
              </a:spcBef>
              <a:spcAft>
                <a:spcPct val="0"/>
              </a:spcAft>
              <a:buClrTx/>
              <a:buSzTx/>
              <a:buFontTx/>
              <a:buNone/>
              <a:defRPr/>
            </a:lvl1pPr>
          </a:lstStyle>
          <a:p>
            <a:pPr lvl="0"/>
            <a:r>
              <a:rPr lang="en-US" noProof="0"/>
              <a:t>Click to edit Master text styles</a:t>
            </a:r>
          </a:p>
        </p:txBody>
      </p:sp>
    </p:spTree>
    <p:extLst>
      <p:ext uri="{BB962C8B-B14F-4D97-AF65-F5344CB8AC3E}">
        <p14:creationId xmlns:p14="http://schemas.microsoft.com/office/powerpoint/2010/main" val="361897830"/>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E026042-D907-41CB-AD03-64A9605CC139}"/>
              </a:ext>
            </a:extLst>
          </p:cNvPr>
          <p:cNvSpPr>
            <a:spLocks noGrp="1"/>
          </p:cNvSpPr>
          <p:nvPr>
            <p:ph type="body" sz="quarter" idx="10"/>
          </p:nvPr>
        </p:nvSpPr>
        <p:spPr>
          <a:xfrm>
            <a:off x="524204" y="1187835"/>
            <a:ext cx="2668191" cy="861684"/>
          </a:xfrm>
          <a:prstGeom prst="rect">
            <a:avLst/>
          </a:prstGeom>
        </p:spPr>
        <p:txBody>
          <a:bodyPr/>
          <a:lstStyle>
            <a:lvl1pPr marL="0" marR="0" indent="0" algn="l" defTabSz="685800" rtl="0" eaLnBrk="1" fontAlgn="auto" latinLnBrk="0" hangingPunct="1">
              <a:lnSpc>
                <a:spcPct val="100000"/>
              </a:lnSpc>
              <a:spcBef>
                <a:spcPct val="0"/>
              </a:spcBef>
              <a:spcAft>
                <a:spcPct val="0"/>
              </a:spcAft>
              <a:buClrTx/>
              <a:buSzTx/>
              <a:buFontTx/>
              <a:buNone/>
              <a:defRPr/>
            </a:lvl1pPr>
          </a:lstStyle>
          <a:p>
            <a:pPr lvl="0"/>
            <a:r>
              <a:rPr lang="en-US" noProof="0"/>
              <a:t>Click to edit Master text styles</a:t>
            </a:r>
          </a:p>
          <a:p>
            <a:pPr lvl="1"/>
            <a:r>
              <a:rPr lang="en-US" noProof="0"/>
              <a:t>Second level</a:t>
            </a:r>
          </a:p>
        </p:txBody>
      </p:sp>
      <p:sp>
        <p:nvSpPr>
          <p:cNvPr id="7" name="Text Placeholder 6">
            <a:extLst>
              <a:ext uri="{FF2B5EF4-FFF2-40B4-BE49-F238E27FC236}">
                <a16:creationId xmlns:a16="http://schemas.microsoft.com/office/drawing/2014/main" id="{6068AC29-DAB8-4828-85E9-08E41C7699B6}"/>
              </a:ext>
            </a:extLst>
          </p:cNvPr>
          <p:cNvSpPr>
            <a:spLocks noGrp="1"/>
          </p:cNvSpPr>
          <p:nvPr>
            <p:ph type="body" sz="quarter" idx="11"/>
          </p:nvPr>
        </p:nvSpPr>
        <p:spPr>
          <a:xfrm>
            <a:off x="524204" y="2049520"/>
            <a:ext cx="2668191" cy="1014631"/>
          </a:xfrm>
          <a:prstGeom prst="rect">
            <a:avLst/>
          </a:prstGeom>
        </p:spPr>
        <p:txBody>
          <a:bodyPr/>
          <a:lstStyle>
            <a:lvl1pPr marL="0" marR="0" indent="0" algn="l" defTabSz="685800" rtl="0" eaLnBrk="1" fontAlgn="auto" latinLnBrk="0" hangingPunct="1">
              <a:lnSpc>
                <a:spcPct val="100000"/>
              </a:lnSpc>
              <a:spcBef>
                <a:spcPct val="0"/>
              </a:spcBef>
              <a:spcAft>
                <a:spcPct val="0"/>
              </a:spcAft>
              <a:buClrTx/>
              <a:buSzTx/>
              <a:buFontTx/>
              <a:buNone/>
              <a:defRPr/>
            </a:lvl1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716870694"/>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06C55E9-41E3-4FEC-A754-2D83E0174D68}"/>
              </a:ext>
            </a:extLst>
          </p:cNvPr>
          <p:cNvSpPr>
            <a:spLocks noGrp="1"/>
          </p:cNvSpPr>
          <p:nvPr>
            <p:ph type="body" sz="quarter" idx="10"/>
          </p:nvPr>
        </p:nvSpPr>
        <p:spPr>
          <a:xfrm>
            <a:off x="377922" y="431034"/>
            <a:ext cx="2416969" cy="1923284"/>
          </a:xfrm>
          <a:prstGeom prst="rect">
            <a:avLst/>
          </a:prstGeom>
        </p:spPr>
        <p:txBody>
          <a:bodyPr/>
          <a:lstStyle>
            <a:lvl1pPr marL="0" marR="0" indent="0" algn="l" defTabSz="685800" rtl="0" eaLnBrk="1" fontAlgn="auto" latinLnBrk="0" hangingPunct="1">
              <a:lnSpc>
                <a:spcPct val="100000"/>
              </a:lnSpc>
              <a:spcBef>
                <a:spcPct val="0"/>
              </a:spcBef>
              <a:spcAft>
                <a:spcPct val="0"/>
              </a:spcAft>
              <a:buClrTx/>
              <a:buSzTx/>
              <a:buFontTx/>
              <a:buNone/>
              <a:defRPr/>
            </a:lvl1pPr>
          </a:lstStyle>
          <a:p>
            <a:pPr lvl="0"/>
            <a:r>
              <a:rPr lang="en-US" noProof="0"/>
              <a:t>Click to edit Master text styles</a:t>
            </a:r>
          </a:p>
        </p:txBody>
      </p:sp>
    </p:spTree>
    <p:extLst>
      <p:ext uri="{BB962C8B-B14F-4D97-AF65-F5344CB8AC3E}">
        <p14:creationId xmlns:p14="http://schemas.microsoft.com/office/powerpoint/2010/main" val="242298520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GB"/>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0.xml"/><Relationship Id="rId1" Type="http://schemas.openxmlformats.org/officeDocument/2006/relationships/slideLayout" Target="../slideLayouts/slideLayout32.xml"/><Relationship Id="rId5" Type="http://schemas.openxmlformats.org/officeDocument/2006/relationships/image" Target="../media/image12.png"/><Relationship Id="rId4" Type="http://schemas.openxmlformats.org/officeDocument/2006/relationships/image" Target="../media/image11.pn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4.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8.png"/><Relationship Id="rId5" Type="http://schemas.openxmlformats.org/officeDocument/2006/relationships/theme" Target="../theme/theme8.xml"/><Relationship Id="rId4" Type="http://schemas.openxmlformats.org/officeDocument/2006/relationships/slideLayout" Target="../slideLayouts/slideLayout27.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image" Target="../media/image6.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image" Target="../media/image9.jpeg"/><Relationship Id="rId5" Type="http://schemas.openxmlformats.org/officeDocument/2006/relationships/theme" Target="../theme/theme9.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a:ea typeface="ＭＳ Ｐゴシック"/>
          <a:cs typeface="ＭＳ Ｐゴシック"/>
        </a:defRPr>
      </a:lvl2pPr>
      <a:lvl3pPr algn="ctr" rtl="0" eaLnBrk="0" fontAlgn="base" hangingPunct="0">
        <a:spcBef>
          <a:spcPct val="0"/>
        </a:spcBef>
        <a:spcAft>
          <a:spcPct val="0"/>
        </a:spcAft>
        <a:defRPr sz="4400">
          <a:solidFill>
            <a:schemeClr val="tx2"/>
          </a:solidFill>
          <a:latin typeface="Arial"/>
          <a:ea typeface="ＭＳ Ｐゴシック"/>
          <a:cs typeface="ＭＳ Ｐゴシック"/>
        </a:defRPr>
      </a:lvl3pPr>
      <a:lvl4pPr algn="ctr" rtl="0" eaLnBrk="0" fontAlgn="base" hangingPunct="0">
        <a:spcBef>
          <a:spcPct val="0"/>
        </a:spcBef>
        <a:spcAft>
          <a:spcPct val="0"/>
        </a:spcAft>
        <a:defRPr sz="4400">
          <a:solidFill>
            <a:schemeClr val="tx2"/>
          </a:solidFill>
          <a:latin typeface="Arial"/>
          <a:ea typeface="ＭＳ Ｐゴシック"/>
          <a:cs typeface="ＭＳ Ｐゴシック"/>
        </a:defRPr>
      </a:lvl4pPr>
      <a:lvl5pPr algn="ctr" rtl="0" eaLnBrk="0" fontAlgn="base" hangingPunct="0">
        <a:spcBef>
          <a:spcPct val="0"/>
        </a:spcBef>
        <a:spcAft>
          <a:spcPct val="0"/>
        </a:spcAft>
        <a:defRPr sz="4400">
          <a:solidFill>
            <a:schemeClr val="tx2"/>
          </a:solidFill>
          <a:latin typeface="Arial"/>
          <a:ea typeface="ＭＳ Ｐゴシック"/>
          <a:cs typeface="ＭＳ Ｐゴシック"/>
        </a:defRPr>
      </a:lvl5pPr>
      <a:lvl6pPr marL="457200" algn="ctr" rtl="0" fontAlgn="base">
        <a:spcBef>
          <a:spcPct val="0"/>
        </a:spcBef>
        <a:spcAft>
          <a:spcPct val="0"/>
        </a:spcAft>
        <a:defRPr sz="4400">
          <a:solidFill>
            <a:schemeClr val="tx2"/>
          </a:solidFill>
          <a:latin typeface="Arial"/>
          <a:ea typeface="ＭＳ Ｐゴシック"/>
          <a:cs typeface="ＭＳ Ｐゴシック"/>
        </a:defRPr>
      </a:lvl6pPr>
      <a:lvl7pPr marL="914400" algn="ctr" rtl="0" fontAlgn="base">
        <a:spcBef>
          <a:spcPct val="0"/>
        </a:spcBef>
        <a:spcAft>
          <a:spcPct val="0"/>
        </a:spcAft>
        <a:defRPr sz="4400">
          <a:solidFill>
            <a:schemeClr val="tx2"/>
          </a:solidFill>
          <a:latin typeface="Arial"/>
          <a:ea typeface="ＭＳ Ｐゴシック"/>
          <a:cs typeface="ＭＳ Ｐゴシック"/>
        </a:defRPr>
      </a:lvl7pPr>
      <a:lvl8pPr marL="1371600" algn="ctr" rtl="0" fontAlgn="base">
        <a:spcBef>
          <a:spcPct val="0"/>
        </a:spcBef>
        <a:spcAft>
          <a:spcPct val="0"/>
        </a:spcAft>
        <a:defRPr sz="4400">
          <a:solidFill>
            <a:schemeClr val="tx2"/>
          </a:solidFill>
          <a:latin typeface="Arial"/>
          <a:ea typeface="ＭＳ Ｐゴシック"/>
          <a:cs typeface="ＭＳ Ｐゴシック"/>
        </a:defRPr>
      </a:lvl8pPr>
      <a:lvl9pPr marL="1828800" algn="ctr" rtl="0" fontAlgn="base">
        <a:spcBef>
          <a:spcPct val="0"/>
        </a:spcBef>
        <a:spcAft>
          <a:spcPct val="0"/>
        </a:spcAft>
        <a:defRPr sz="4400">
          <a:solidFill>
            <a:schemeClr val="tx2"/>
          </a:solidFill>
          <a:latin typeface="Arial"/>
          <a:ea typeface="ＭＳ Ｐゴシック"/>
          <a:cs typeface="ＭＳ Ｐゴシック"/>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id="{43B459B4-6A4C-47A2-A3DD-591D7716F2B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88156" y="5765800"/>
            <a:ext cx="606029" cy="80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7">
            <a:extLst>
              <a:ext uri="{FF2B5EF4-FFF2-40B4-BE49-F238E27FC236}">
                <a16:creationId xmlns:a16="http://schemas.microsoft.com/office/drawing/2014/main" id="{A934F020-2CC6-431B-BF01-487F7B216165}"/>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335" y="0"/>
            <a:ext cx="912733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8" descr="A close up of a logo&#10;&#10;Description generated with high confidence">
            <a:extLst>
              <a:ext uri="{FF2B5EF4-FFF2-40B4-BE49-F238E27FC236}">
                <a16:creationId xmlns:a16="http://schemas.microsoft.com/office/drawing/2014/main" id="{8F983766-F82A-494E-8B5C-F53B0182C69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4807" y="5822951"/>
            <a:ext cx="607219"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7513095"/>
      </p:ext>
    </p:extLst>
  </p:cSld>
  <p:clrMap bg1="lt1" tx1="dk1" bg2="lt2" tx2="dk2" accent1="accent1" accent2="accent2" accent3="accent3" accent4="accent4" accent5="accent5" accent6="accent6" hlink="hlink" folHlink="folHlink"/>
  <p:sldLayoutIdLst>
    <p:sldLayoutId id="2147483713" r:id="rId1"/>
  </p:sldLayoutIdLst>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48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auto">
          <a:xfrm>
            <a:off x="0" y="0"/>
            <a:ext cx="9144000" cy="6858000"/>
          </a:xfrm>
          <a:prstGeom prst="rect">
            <a:avLst/>
          </a:prstGeom>
          <a:noFill/>
          <a:ln w="9525">
            <a:noFill/>
            <a:miter lim="800000"/>
          </a:ln>
        </p:spPr>
      </p:pic>
    </p:spTree>
    <p:extLst>
      <p:ext uri="{BB962C8B-B14F-4D97-AF65-F5344CB8AC3E}">
        <p14:creationId xmlns:p14="http://schemas.microsoft.com/office/powerpoint/2010/main" val="2285182585"/>
      </p:ext>
    </p:extLst>
  </p:cSld>
  <p:clrMap bg1="lt1" tx1="dk1" bg2="lt2" tx2="dk2" accent1="accent1" accent2="accent2" accent3="accent3" accent4="accent4" accent5="accent5" accent6="accent6" hlink="hlink" folHlink="folHlink"/>
  <p:transition/>
  <p:txStyles>
    <p:titleStyle>
      <a:lvl1pPr algn="l" rtl="0" fontAlgn="base">
        <a:spcBef>
          <a:spcPct val="0"/>
        </a:spcBef>
        <a:spcAft>
          <a:spcPct val="0"/>
        </a:spcAft>
        <a:defRPr sz="2100" kern="1200">
          <a:solidFill>
            <a:schemeClr val="tx2"/>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00">
          <a:solidFill>
            <a:schemeClr val="tx2"/>
          </a:solidFill>
          <a:latin typeface="Arial"/>
          <a:cs typeface="Arial"/>
        </a:defRPr>
      </a:lvl2pPr>
      <a:lvl3pPr algn="l" rtl="0" fontAlgn="base">
        <a:spcBef>
          <a:spcPct val="0"/>
        </a:spcBef>
        <a:spcAft>
          <a:spcPct val="0"/>
        </a:spcAft>
        <a:defRPr sz="2100">
          <a:solidFill>
            <a:schemeClr val="tx2"/>
          </a:solidFill>
          <a:latin typeface="Arial"/>
          <a:cs typeface="Arial"/>
        </a:defRPr>
      </a:lvl3pPr>
      <a:lvl4pPr algn="l" rtl="0" fontAlgn="base">
        <a:spcBef>
          <a:spcPct val="0"/>
        </a:spcBef>
        <a:spcAft>
          <a:spcPct val="0"/>
        </a:spcAft>
        <a:defRPr sz="2100">
          <a:solidFill>
            <a:schemeClr val="tx2"/>
          </a:solidFill>
          <a:latin typeface="Arial"/>
          <a:cs typeface="Arial"/>
        </a:defRPr>
      </a:lvl4pPr>
      <a:lvl5pPr algn="l" rtl="0" fontAlgn="base">
        <a:spcBef>
          <a:spcPct val="0"/>
        </a:spcBef>
        <a:spcAft>
          <a:spcPct val="0"/>
        </a:spcAft>
        <a:defRPr sz="2100">
          <a:solidFill>
            <a:schemeClr val="tx2"/>
          </a:solidFill>
          <a:latin typeface="Arial"/>
          <a:cs typeface="Arial"/>
        </a:defRPr>
      </a:lvl5pPr>
      <a:lvl6pPr marL="342900" algn="l" rtl="0" fontAlgn="base">
        <a:spcBef>
          <a:spcPct val="0"/>
        </a:spcBef>
        <a:spcAft>
          <a:spcPct val="0"/>
        </a:spcAft>
        <a:defRPr sz="2100">
          <a:solidFill>
            <a:schemeClr val="tx2"/>
          </a:solidFill>
          <a:latin typeface="Arial"/>
          <a:cs typeface="Arial"/>
        </a:defRPr>
      </a:lvl6pPr>
      <a:lvl7pPr marL="685800" algn="l" rtl="0" fontAlgn="base">
        <a:spcBef>
          <a:spcPct val="0"/>
        </a:spcBef>
        <a:spcAft>
          <a:spcPct val="0"/>
        </a:spcAft>
        <a:defRPr sz="2100">
          <a:solidFill>
            <a:schemeClr val="tx2"/>
          </a:solidFill>
          <a:latin typeface="Arial"/>
          <a:cs typeface="Arial"/>
        </a:defRPr>
      </a:lvl7pPr>
      <a:lvl8pPr marL="1028700" algn="l" rtl="0" fontAlgn="base">
        <a:spcBef>
          <a:spcPct val="0"/>
        </a:spcBef>
        <a:spcAft>
          <a:spcPct val="0"/>
        </a:spcAft>
        <a:defRPr sz="2100">
          <a:solidFill>
            <a:schemeClr val="tx2"/>
          </a:solidFill>
          <a:latin typeface="Arial"/>
          <a:cs typeface="Arial"/>
        </a:defRPr>
      </a:lvl8pPr>
      <a:lvl9pPr marL="1371600" algn="l" rtl="0" fontAlgn="base">
        <a:spcBef>
          <a:spcPct val="0"/>
        </a:spcBef>
        <a:spcAft>
          <a:spcPct val="0"/>
        </a:spcAft>
        <a:defRPr sz="2100">
          <a:solidFill>
            <a:schemeClr val="tx2"/>
          </a:solidFill>
          <a:latin typeface="Arial"/>
          <a:cs typeface="Arial"/>
        </a:defRPr>
      </a:lvl9pPr>
    </p:titleStyle>
    <p:bodyStyle>
      <a:lvl1pPr marL="257175" indent="-257175" algn="l" rtl="0" fontAlgn="base">
        <a:spcBef>
          <a:spcPct val="20000"/>
        </a:spcBef>
        <a:spcAft>
          <a:spcPct val="0"/>
        </a:spcAft>
        <a:buClr>
          <a:schemeClr val="tx2"/>
        </a:buClr>
        <a:buSzPct val="50000"/>
        <a:buFont typeface="Wingdings"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57213" indent="-214313" algn="l" rtl="0" fontAlgn="base">
        <a:spcBef>
          <a:spcPct val="20000"/>
        </a:spcBef>
        <a:spcAft>
          <a:spcPct val="0"/>
        </a:spcAft>
        <a:buClr>
          <a:schemeClr val="tx2"/>
        </a:buClr>
        <a:buSzPct val="50000"/>
        <a:buFont typeface="Wingdings" pitchFamily="2" charset="2"/>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rtl="0" fontAlgn="base">
        <a:spcBef>
          <a:spcPct val="20000"/>
        </a:spcBef>
        <a:spcAft>
          <a:spcPct val="0"/>
        </a:spcAft>
        <a:buClr>
          <a:schemeClr val="tx2"/>
        </a:buClr>
        <a:buSzPct val="50000"/>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rtl="0" fontAlgn="base">
        <a:spcBef>
          <a:spcPct val="20000"/>
        </a:spcBef>
        <a:spcAft>
          <a:spcPct val="0"/>
        </a:spcAft>
        <a:buClr>
          <a:schemeClr val="tx2"/>
        </a:buClr>
        <a:buSzPct val="50000"/>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fontAlgn="base">
        <a:spcBef>
          <a:spcPct val="20000"/>
        </a:spcBef>
        <a:spcAft>
          <a:spcPct val="0"/>
        </a:spcAft>
        <a:buClr>
          <a:schemeClr val="tx2"/>
        </a:buClr>
        <a:buSzPct val="50000"/>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auto">
          <a:xfrm>
            <a:off x="611188" y="53977"/>
            <a:ext cx="8532812" cy="6797675"/>
          </a:xfrm>
          <a:prstGeom prst="rect">
            <a:avLst/>
          </a:prstGeom>
          <a:noFill/>
          <a:ln w="9525">
            <a:noFill/>
            <a:miter lim="800000"/>
          </a:ln>
        </p:spPr>
      </p:pic>
      <p:sp>
        <p:nvSpPr>
          <p:cNvPr id="18435" name="Title Placeholder 1"/>
          <p:cNvSpPr>
            <a:spLocks noGrp="1"/>
          </p:cNvSpPr>
          <p:nvPr>
            <p:ph type="title"/>
          </p:nvPr>
        </p:nvSpPr>
        <p:spPr bwMode="auto">
          <a:xfrm>
            <a:off x="457200" y="115888"/>
            <a:ext cx="51943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altLang="en-US"/>
              <a:t>Slide Title</a:t>
            </a:r>
            <a:endParaRPr lang="en-GB" altLang="en-US"/>
          </a:p>
        </p:txBody>
      </p:sp>
      <p:sp>
        <p:nvSpPr>
          <p:cNvPr id="18436" name="Text Placeholder 2"/>
          <p:cNvSpPr>
            <a:spLocks noGrp="1"/>
          </p:cNvSpPr>
          <p:nvPr>
            <p:ph type="body" idx="1"/>
          </p:nvPr>
        </p:nvSpPr>
        <p:spPr bwMode="auto">
          <a:xfrm>
            <a:off x="457200" y="1600202"/>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Tree>
    <p:extLst>
      <p:ext uri="{BB962C8B-B14F-4D97-AF65-F5344CB8AC3E}">
        <p14:creationId xmlns:p14="http://schemas.microsoft.com/office/powerpoint/2010/main" val="2947815301"/>
      </p:ext>
    </p:extLst>
  </p:cSld>
  <p:clrMap bg1="lt1" tx1="dk1" bg2="lt2" tx2="dk2" accent1="accent1" accent2="accent2" accent3="accent3" accent4="accent4" accent5="accent5" accent6="accent6" hlink="hlink" folHlink="folHlink"/>
  <p:transition/>
  <p:txStyles>
    <p:titleStyle>
      <a:lvl1pPr algn="l" rtl="0" eaLnBrk="0" fontAlgn="base" hangingPunct="0">
        <a:spcBef>
          <a:spcPct val="0"/>
        </a:spcBef>
        <a:spcAft>
          <a:spcPct val="0"/>
        </a:spcAft>
        <a:defRPr sz="2100" b="1"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100" b="1">
          <a:solidFill>
            <a:schemeClr val="tx2"/>
          </a:solidFill>
          <a:latin typeface="Arial"/>
          <a:cs typeface="Arial"/>
        </a:defRPr>
      </a:lvl2pPr>
      <a:lvl3pPr algn="l" rtl="0" eaLnBrk="0" fontAlgn="base" hangingPunct="0">
        <a:spcBef>
          <a:spcPct val="0"/>
        </a:spcBef>
        <a:spcAft>
          <a:spcPct val="0"/>
        </a:spcAft>
        <a:defRPr sz="2100" b="1">
          <a:solidFill>
            <a:schemeClr val="tx2"/>
          </a:solidFill>
          <a:latin typeface="Arial"/>
          <a:cs typeface="Arial"/>
        </a:defRPr>
      </a:lvl3pPr>
      <a:lvl4pPr algn="l" rtl="0" eaLnBrk="0" fontAlgn="base" hangingPunct="0">
        <a:spcBef>
          <a:spcPct val="0"/>
        </a:spcBef>
        <a:spcAft>
          <a:spcPct val="0"/>
        </a:spcAft>
        <a:defRPr sz="2100" b="1">
          <a:solidFill>
            <a:schemeClr val="tx2"/>
          </a:solidFill>
          <a:latin typeface="Arial"/>
          <a:cs typeface="Arial"/>
        </a:defRPr>
      </a:lvl4pPr>
      <a:lvl5pPr algn="l" rtl="0" eaLnBrk="0" fontAlgn="base" hangingPunct="0">
        <a:spcBef>
          <a:spcPct val="0"/>
        </a:spcBef>
        <a:spcAft>
          <a:spcPct val="0"/>
        </a:spcAft>
        <a:defRPr sz="2100" b="1">
          <a:solidFill>
            <a:schemeClr val="tx2"/>
          </a:solidFill>
          <a:latin typeface="Arial"/>
          <a:cs typeface="Arial"/>
        </a:defRPr>
      </a:lvl5pPr>
      <a:lvl6pPr marL="342900" algn="l" rtl="0" fontAlgn="base">
        <a:spcBef>
          <a:spcPct val="0"/>
        </a:spcBef>
        <a:spcAft>
          <a:spcPct val="0"/>
        </a:spcAft>
        <a:defRPr sz="2100" b="1">
          <a:solidFill>
            <a:schemeClr val="tx2"/>
          </a:solidFill>
          <a:latin typeface="Arial"/>
          <a:cs typeface="Arial"/>
        </a:defRPr>
      </a:lvl6pPr>
      <a:lvl7pPr marL="685800" algn="l" rtl="0" fontAlgn="base">
        <a:spcBef>
          <a:spcPct val="0"/>
        </a:spcBef>
        <a:spcAft>
          <a:spcPct val="0"/>
        </a:spcAft>
        <a:defRPr sz="2100" b="1">
          <a:solidFill>
            <a:schemeClr val="tx2"/>
          </a:solidFill>
          <a:latin typeface="Arial"/>
          <a:cs typeface="Arial"/>
        </a:defRPr>
      </a:lvl7pPr>
      <a:lvl8pPr marL="1028700" algn="l" rtl="0" fontAlgn="base">
        <a:spcBef>
          <a:spcPct val="0"/>
        </a:spcBef>
        <a:spcAft>
          <a:spcPct val="0"/>
        </a:spcAft>
        <a:defRPr sz="2100" b="1">
          <a:solidFill>
            <a:schemeClr val="tx2"/>
          </a:solidFill>
          <a:latin typeface="Arial"/>
          <a:cs typeface="Arial"/>
        </a:defRPr>
      </a:lvl8pPr>
      <a:lvl9pPr marL="1371600" algn="l" rtl="0" fontAlgn="base">
        <a:spcBef>
          <a:spcPct val="0"/>
        </a:spcBef>
        <a:spcAft>
          <a:spcPct val="0"/>
        </a:spcAft>
        <a:defRPr sz="2100" b="1">
          <a:solidFill>
            <a:schemeClr val="tx2"/>
          </a:solidFill>
          <a:latin typeface="Arial"/>
          <a:cs typeface="Arial"/>
        </a:defRPr>
      </a:lvl9pPr>
    </p:titleStyle>
    <p:bodyStyle>
      <a:lvl1pPr marL="257175" indent="-257175" algn="l" rtl="0" eaLnBrk="0" fontAlgn="base" hangingPunct="0">
        <a:spcBef>
          <a:spcPct val="20000"/>
        </a:spcBef>
        <a:spcAft>
          <a:spcPct val="0"/>
        </a:spcAft>
        <a:buClr>
          <a:schemeClr val="tx2"/>
        </a:buClr>
        <a:buSzPct val="50000"/>
        <a:buFont typeface="Wingdings"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57213" indent="-214313" algn="l" rtl="0" eaLnBrk="0" fontAlgn="base" hangingPunct="0">
        <a:spcBef>
          <a:spcPct val="20000"/>
        </a:spcBef>
        <a:spcAft>
          <a:spcPct val="0"/>
        </a:spcAft>
        <a:buClr>
          <a:schemeClr val="tx2"/>
        </a:buClr>
        <a:buSzPct val="50000"/>
        <a:buFont typeface="Wingdings" pitchFamily="2" charset="2"/>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rtl="0" eaLnBrk="0" fontAlgn="base" hangingPunct="0">
        <a:spcBef>
          <a:spcPct val="20000"/>
        </a:spcBef>
        <a:spcAft>
          <a:spcPct val="0"/>
        </a:spcAft>
        <a:buClr>
          <a:schemeClr val="tx2"/>
        </a:buClr>
        <a:buSzPct val="50000"/>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rtl="0" eaLnBrk="0" fontAlgn="base" hangingPunct="0">
        <a:spcBef>
          <a:spcPct val="20000"/>
        </a:spcBef>
        <a:spcAft>
          <a:spcPct val="0"/>
        </a:spcAft>
        <a:buClr>
          <a:schemeClr val="tx2"/>
        </a:buClr>
        <a:buSzPct val="50000"/>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eaLnBrk="0" fontAlgn="base" hangingPunct="0">
        <a:spcBef>
          <a:spcPct val="20000"/>
        </a:spcBef>
        <a:spcAft>
          <a:spcPct val="0"/>
        </a:spcAft>
        <a:buClr>
          <a:schemeClr val="tx2"/>
        </a:buClr>
        <a:buSzPct val="50000"/>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4" name="Picture 6"/>
          <p:cNvPicPr>
            <a:picLocks noChangeAspect="1"/>
          </p:cNvPicPr>
          <p:nvPr userDrawn="1"/>
        </p:nvPicPr>
        <p:blipFill>
          <a:blip r:embed="rId12">
            <a:extLst>
              <a:ext uri="{28A0092B-C50C-407E-A947-70E740481C1C}">
                <a14:useLocalDpi xmlns:a14="http://schemas.microsoft.com/office/drawing/2010/main"/>
              </a:ext>
            </a:extLst>
          </a:blip>
          <a:stretch>
            <a:fillRect/>
          </a:stretch>
        </p:blipFill>
        <p:spPr bwMode="auto">
          <a:xfrm>
            <a:off x="611188" y="53977"/>
            <a:ext cx="8532812" cy="6797675"/>
          </a:xfrm>
          <a:prstGeom prst="rect">
            <a:avLst/>
          </a:prstGeom>
          <a:noFill/>
          <a:ln w="9525">
            <a:noFill/>
            <a:miter lim="800000"/>
          </a:ln>
        </p:spPr>
      </p:pic>
      <p:sp>
        <p:nvSpPr>
          <p:cNvPr id="3075" name="Title Placeholder 1"/>
          <p:cNvSpPr>
            <a:spLocks noGrp="1"/>
          </p:cNvSpPr>
          <p:nvPr>
            <p:ph type="title"/>
          </p:nvPr>
        </p:nvSpPr>
        <p:spPr bwMode="auto">
          <a:xfrm>
            <a:off x="457200" y="115888"/>
            <a:ext cx="51943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a:t>Slide Title</a:t>
            </a:r>
            <a:endParaRPr lang="en-GB"/>
          </a:p>
        </p:txBody>
      </p:sp>
      <p:sp>
        <p:nvSpPr>
          <p:cNvPr id="3076" name="Text Placeholder 2"/>
          <p:cNvSpPr>
            <a:spLocks noGrp="1"/>
          </p:cNvSpPr>
          <p:nvPr>
            <p:ph type="body" idx="1"/>
          </p:nvPr>
        </p:nvSpPr>
        <p:spPr bwMode="auto">
          <a:xfrm>
            <a:off x="457200" y="1600202"/>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01368759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ransition/>
  <p:txStyles>
    <p:titleStyle>
      <a:lvl1pPr algn="l" rtl="0" fontAlgn="base">
        <a:spcBef>
          <a:spcPct val="0"/>
        </a:spcBef>
        <a:spcAft>
          <a:spcPct val="0"/>
        </a:spcAft>
        <a:defRPr sz="2100" b="1" kern="1200">
          <a:solidFill>
            <a:schemeClr val="tx2"/>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00" b="1">
          <a:solidFill>
            <a:schemeClr val="tx2"/>
          </a:solidFill>
          <a:latin typeface="Arial"/>
          <a:cs typeface="Arial"/>
        </a:defRPr>
      </a:lvl2pPr>
      <a:lvl3pPr algn="l" rtl="0" fontAlgn="base">
        <a:spcBef>
          <a:spcPct val="0"/>
        </a:spcBef>
        <a:spcAft>
          <a:spcPct val="0"/>
        </a:spcAft>
        <a:defRPr sz="2100" b="1">
          <a:solidFill>
            <a:schemeClr val="tx2"/>
          </a:solidFill>
          <a:latin typeface="Arial"/>
          <a:cs typeface="Arial"/>
        </a:defRPr>
      </a:lvl3pPr>
      <a:lvl4pPr algn="l" rtl="0" fontAlgn="base">
        <a:spcBef>
          <a:spcPct val="0"/>
        </a:spcBef>
        <a:spcAft>
          <a:spcPct val="0"/>
        </a:spcAft>
        <a:defRPr sz="2100" b="1">
          <a:solidFill>
            <a:schemeClr val="tx2"/>
          </a:solidFill>
          <a:latin typeface="Arial"/>
          <a:cs typeface="Arial"/>
        </a:defRPr>
      </a:lvl4pPr>
      <a:lvl5pPr algn="l" rtl="0" fontAlgn="base">
        <a:spcBef>
          <a:spcPct val="0"/>
        </a:spcBef>
        <a:spcAft>
          <a:spcPct val="0"/>
        </a:spcAft>
        <a:defRPr sz="2100" b="1">
          <a:solidFill>
            <a:schemeClr val="tx2"/>
          </a:solidFill>
          <a:latin typeface="Arial"/>
          <a:cs typeface="Arial"/>
        </a:defRPr>
      </a:lvl5pPr>
      <a:lvl6pPr marL="342900" algn="l" rtl="0" fontAlgn="base">
        <a:spcBef>
          <a:spcPct val="0"/>
        </a:spcBef>
        <a:spcAft>
          <a:spcPct val="0"/>
        </a:spcAft>
        <a:defRPr sz="2100" b="1">
          <a:solidFill>
            <a:schemeClr val="tx2"/>
          </a:solidFill>
          <a:latin typeface="Arial"/>
          <a:cs typeface="Arial"/>
        </a:defRPr>
      </a:lvl6pPr>
      <a:lvl7pPr marL="685800" algn="l" rtl="0" fontAlgn="base">
        <a:spcBef>
          <a:spcPct val="0"/>
        </a:spcBef>
        <a:spcAft>
          <a:spcPct val="0"/>
        </a:spcAft>
        <a:defRPr sz="2100" b="1">
          <a:solidFill>
            <a:schemeClr val="tx2"/>
          </a:solidFill>
          <a:latin typeface="Arial"/>
          <a:cs typeface="Arial"/>
        </a:defRPr>
      </a:lvl7pPr>
      <a:lvl8pPr marL="1028700" algn="l" rtl="0" fontAlgn="base">
        <a:spcBef>
          <a:spcPct val="0"/>
        </a:spcBef>
        <a:spcAft>
          <a:spcPct val="0"/>
        </a:spcAft>
        <a:defRPr sz="2100" b="1">
          <a:solidFill>
            <a:schemeClr val="tx2"/>
          </a:solidFill>
          <a:latin typeface="Arial"/>
          <a:cs typeface="Arial"/>
        </a:defRPr>
      </a:lvl8pPr>
      <a:lvl9pPr marL="1371600" algn="l" rtl="0" fontAlgn="base">
        <a:spcBef>
          <a:spcPct val="0"/>
        </a:spcBef>
        <a:spcAft>
          <a:spcPct val="0"/>
        </a:spcAft>
        <a:defRPr sz="2100" b="1">
          <a:solidFill>
            <a:schemeClr val="tx2"/>
          </a:solidFill>
          <a:latin typeface="Arial"/>
          <a:cs typeface="Arial"/>
        </a:defRPr>
      </a:lvl9pPr>
    </p:titleStyle>
    <p:bodyStyle>
      <a:lvl1pPr marL="257175" indent="-257175" algn="l" rtl="0" fontAlgn="base">
        <a:spcBef>
          <a:spcPct val="20000"/>
        </a:spcBef>
        <a:spcAft>
          <a:spcPct val="0"/>
        </a:spcAft>
        <a:buClr>
          <a:schemeClr val="tx2"/>
        </a:buClr>
        <a:buSzPct val="50000"/>
        <a:buFont typeface="Wingdings"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57213" indent="-214313" algn="l" rtl="0" fontAlgn="base">
        <a:spcBef>
          <a:spcPct val="20000"/>
        </a:spcBef>
        <a:spcAft>
          <a:spcPct val="0"/>
        </a:spcAft>
        <a:buClr>
          <a:schemeClr val="tx2"/>
        </a:buClr>
        <a:buSzPct val="50000"/>
        <a:buFont typeface="Wingdings" pitchFamily="2" charset="2"/>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rtl="0" fontAlgn="base">
        <a:spcBef>
          <a:spcPct val="20000"/>
        </a:spcBef>
        <a:spcAft>
          <a:spcPct val="0"/>
        </a:spcAft>
        <a:buClr>
          <a:schemeClr val="tx2"/>
        </a:buClr>
        <a:buSzPct val="50000"/>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rtl="0" fontAlgn="base">
        <a:spcBef>
          <a:spcPct val="20000"/>
        </a:spcBef>
        <a:spcAft>
          <a:spcPct val="0"/>
        </a:spcAft>
        <a:buClr>
          <a:schemeClr val="tx2"/>
        </a:buClr>
        <a:buSzPct val="50000"/>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fontAlgn="base">
        <a:spcBef>
          <a:spcPct val="20000"/>
        </a:spcBef>
        <a:spcAft>
          <a:spcPct val="0"/>
        </a:spcAft>
        <a:buClr>
          <a:schemeClr val="tx2"/>
        </a:buClr>
        <a:buSzPct val="50000"/>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22"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bwMode="auto">
          <a:xfrm>
            <a:off x="611188" y="53977"/>
            <a:ext cx="8532812" cy="6797675"/>
          </a:xfrm>
          <a:prstGeom prst="rect">
            <a:avLst/>
          </a:prstGeom>
          <a:noFill/>
          <a:ln w="9525">
            <a:noFill/>
            <a:miter lim="800000"/>
          </a:ln>
        </p:spPr>
      </p:pic>
      <p:sp>
        <p:nvSpPr>
          <p:cNvPr id="30723" name="Title Placeholder 1"/>
          <p:cNvSpPr>
            <a:spLocks noGrp="1"/>
          </p:cNvSpPr>
          <p:nvPr>
            <p:ph type="title"/>
          </p:nvPr>
        </p:nvSpPr>
        <p:spPr bwMode="auto">
          <a:xfrm>
            <a:off x="457200" y="115888"/>
            <a:ext cx="5194300" cy="1143000"/>
          </a:xfrm>
          <a:prstGeom prst="rect">
            <a:avLst/>
          </a:prstGeom>
          <a:noFill/>
          <a:ln w="9525">
            <a:noFill/>
            <a:miter lim="800000"/>
          </a:ln>
        </p:spPr>
        <p:txBody>
          <a:bodyPr vert="horz" wrap="square" lIns="91440" tIns="45720" rIns="91440" bIns="45720" numCol="1" anchor="ctr" anchorCtr="0" compatLnSpc="1">
            <a:prstTxWarp prst="textNoShape">
              <a:avLst/>
            </a:prstTxWarp>
          </a:bodyPr>
          <a:lstStyle/>
          <a:p>
            <a:pPr lvl="0"/>
            <a:r>
              <a:rPr lang="en-US"/>
              <a:t>Slide Title</a:t>
            </a:r>
            <a:endParaRPr lang="en-GB"/>
          </a:p>
        </p:txBody>
      </p:sp>
      <p:sp>
        <p:nvSpPr>
          <p:cNvPr id="30724" name="Text Placeholder 2"/>
          <p:cNvSpPr>
            <a:spLocks noGrp="1"/>
          </p:cNvSpPr>
          <p:nvPr>
            <p:ph type="body" idx="1"/>
          </p:nvPr>
        </p:nvSpPr>
        <p:spPr bwMode="auto">
          <a:xfrm>
            <a:off x="457200" y="1600202"/>
            <a:ext cx="8229600" cy="4525963"/>
          </a:xfrm>
          <a:prstGeom prst="rect">
            <a:avLst/>
          </a:prstGeom>
          <a:noFill/>
          <a:ln w="9525">
            <a:noFill/>
            <a:miter lim="800000"/>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23760548"/>
      </p:ext>
    </p:extLst>
  </p:cSld>
  <p:clrMap bg1="lt1" tx1="dk1" bg2="lt2" tx2="dk2" accent1="accent1" accent2="accent2" accent3="accent3" accent4="accent4" accent5="accent5" accent6="accent6" hlink="hlink" folHlink="folHlink"/>
  <p:transition/>
  <p:txStyles>
    <p:titleStyle>
      <a:lvl1pPr algn="l" rtl="0" fontAlgn="base">
        <a:spcBef>
          <a:spcPct val="0"/>
        </a:spcBef>
        <a:spcAft>
          <a:spcPct val="0"/>
        </a:spcAft>
        <a:defRPr sz="2100" b="1" kern="1200">
          <a:solidFill>
            <a:schemeClr val="tx2"/>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100" b="1">
          <a:solidFill>
            <a:schemeClr val="tx2"/>
          </a:solidFill>
          <a:latin typeface="Arial"/>
          <a:cs typeface="Arial"/>
        </a:defRPr>
      </a:lvl2pPr>
      <a:lvl3pPr algn="l" rtl="0" fontAlgn="base">
        <a:spcBef>
          <a:spcPct val="0"/>
        </a:spcBef>
        <a:spcAft>
          <a:spcPct val="0"/>
        </a:spcAft>
        <a:defRPr sz="2100" b="1">
          <a:solidFill>
            <a:schemeClr val="tx2"/>
          </a:solidFill>
          <a:latin typeface="Arial"/>
          <a:cs typeface="Arial"/>
        </a:defRPr>
      </a:lvl3pPr>
      <a:lvl4pPr algn="l" rtl="0" fontAlgn="base">
        <a:spcBef>
          <a:spcPct val="0"/>
        </a:spcBef>
        <a:spcAft>
          <a:spcPct val="0"/>
        </a:spcAft>
        <a:defRPr sz="2100" b="1">
          <a:solidFill>
            <a:schemeClr val="tx2"/>
          </a:solidFill>
          <a:latin typeface="Arial"/>
          <a:cs typeface="Arial"/>
        </a:defRPr>
      </a:lvl4pPr>
      <a:lvl5pPr algn="l" rtl="0" fontAlgn="base">
        <a:spcBef>
          <a:spcPct val="0"/>
        </a:spcBef>
        <a:spcAft>
          <a:spcPct val="0"/>
        </a:spcAft>
        <a:defRPr sz="2100" b="1">
          <a:solidFill>
            <a:schemeClr val="tx2"/>
          </a:solidFill>
          <a:latin typeface="Arial"/>
          <a:cs typeface="Arial"/>
        </a:defRPr>
      </a:lvl5pPr>
      <a:lvl6pPr marL="342900" algn="l" rtl="0" fontAlgn="base">
        <a:spcBef>
          <a:spcPct val="0"/>
        </a:spcBef>
        <a:spcAft>
          <a:spcPct val="0"/>
        </a:spcAft>
        <a:defRPr sz="2100" b="1">
          <a:solidFill>
            <a:schemeClr val="tx2"/>
          </a:solidFill>
          <a:latin typeface="Arial"/>
          <a:cs typeface="Arial"/>
        </a:defRPr>
      </a:lvl6pPr>
      <a:lvl7pPr marL="685800" algn="l" rtl="0" fontAlgn="base">
        <a:spcBef>
          <a:spcPct val="0"/>
        </a:spcBef>
        <a:spcAft>
          <a:spcPct val="0"/>
        </a:spcAft>
        <a:defRPr sz="2100" b="1">
          <a:solidFill>
            <a:schemeClr val="tx2"/>
          </a:solidFill>
          <a:latin typeface="Arial"/>
          <a:cs typeface="Arial"/>
        </a:defRPr>
      </a:lvl7pPr>
      <a:lvl8pPr marL="1028700" algn="l" rtl="0" fontAlgn="base">
        <a:spcBef>
          <a:spcPct val="0"/>
        </a:spcBef>
        <a:spcAft>
          <a:spcPct val="0"/>
        </a:spcAft>
        <a:defRPr sz="2100" b="1">
          <a:solidFill>
            <a:schemeClr val="tx2"/>
          </a:solidFill>
          <a:latin typeface="Arial"/>
          <a:cs typeface="Arial"/>
        </a:defRPr>
      </a:lvl8pPr>
      <a:lvl9pPr marL="1371600" algn="l" rtl="0" fontAlgn="base">
        <a:spcBef>
          <a:spcPct val="0"/>
        </a:spcBef>
        <a:spcAft>
          <a:spcPct val="0"/>
        </a:spcAft>
        <a:defRPr sz="2100" b="1">
          <a:solidFill>
            <a:schemeClr val="tx2"/>
          </a:solidFill>
          <a:latin typeface="Arial"/>
          <a:cs typeface="Arial"/>
        </a:defRPr>
      </a:lvl9pPr>
    </p:titleStyle>
    <p:bodyStyle>
      <a:lvl1pPr marL="257175" indent="-257175" algn="l" rtl="0" fontAlgn="base">
        <a:spcBef>
          <a:spcPct val="20000"/>
        </a:spcBef>
        <a:spcAft>
          <a:spcPct val="0"/>
        </a:spcAft>
        <a:buClr>
          <a:schemeClr val="tx2"/>
        </a:buClr>
        <a:buSzPct val="50000"/>
        <a:buFont typeface="Wingdings"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57213" indent="-214313" algn="l" rtl="0" fontAlgn="base">
        <a:spcBef>
          <a:spcPct val="20000"/>
        </a:spcBef>
        <a:spcAft>
          <a:spcPct val="0"/>
        </a:spcAft>
        <a:buClr>
          <a:schemeClr val="tx2"/>
        </a:buClr>
        <a:buSzPct val="50000"/>
        <a:buFont typeface="Wingdings" pitchFamily="2" charset="2"/>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rtl="0" fontAlgn="base">
        <a:spcBef>
          <a:spcPct val="20000"/>
        </a:spcBef>
        <a:spcAft>
          <a:spcPct val="0"/>
        </a:spcAft>
        <a:buClr>
          <a:schemeClr val="tx2"/>
        </a:buClr>
        <a:buSzPct val="50000"/>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rtl="0" fontAlgn="base">
        <a:spcBef>
          <a:spcPct val="20000"/>
        </a:spcBef>
        <a:spcAft>
          <a:spcPct val="0"/>
        </a:spcAft>
        <a:buClr>
          <a:schemeClr val="tx2"/>
        </a:buClr>
        <a:buSzPct val="50000"/>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rtl="0" fontAlgn="base">
        <a:spcBef>
          <a:spcPct val="20000"/>
        </a:spcBef>
        <a:spcAft>
          <a:spcPct val="0"/>
        </a:spcAft>
        <a:buClr>
          <a:schemeClr val="tx2"/>
        </a:buClr>
        <a:buSzPct val="50000"/>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67966316"/>
      </p:ext>
    </p:extLst>
  </p:cSld>
  <p:clrMap bg1="lt1" tx1="dk1" bg2="lt2" tx2="dk2" accent1="accent1" accent2="accent2" accent3="accent3" accent4="accent4" accent5="accent5" accent6="accent6" hlink="hlink" folHlink="folHlink"/>
  <p:sldLayoutIdLst>
    <p:sldLayoutId id="2147483690" r:id="rId1"/>
  </p:sldLayoutIdLst>
  <p:transition/>
  <p:txStyles>
    <p:titleStyle>
      <a:lvl1pPr algn="l" defTabSz="685800" rtl="0" eaLnBrk="1" latinLnBrk="0" hangingPunct="1">
        <a:spcBef>
          <a:spcPct val="0"/>
        </a:spcBef>
        <a:buNone/>
        <a:defRPr sz="2100" kern="1200">
          <a:solidFill>
            <a:schemeClr val="tx2"/>
          </a:solidFill>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Clr>
          <a:schemeClr val="tx2"/>
        </a:buClr>
        <a:buSzPct val="50000"/>
        <a:buFont typeface="Wingdings" pitchFamily="2" charset="2"/>
        <a:buChar char="§"/>
        <a:defRPr sz="21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Clr>
          <a:schemeClr val="tx2"/>
        </a:buClr>
        <a:buSzPct val="50000"/>
        <a:buFont typeface="Wingdings" pitchFamily="2" charset="2"/>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Clr>
          <a:schemeClr val="tx2"/>
        </a:buClr>
        <a:buSzPct val="50000"/>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Clr>
          <a:schemeClr val="tx2"/>
        </a:buClr>
        <a:buSzPct val="50000"/>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Clr>
          <a:schemeClr val="tx2"/>
        </a:buClr>
        <a:buSzPct val="50000"/>
        <a:buFont typeface="Wingdings" pitchFamily="2" charset="2"/>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8BBD4A0-344F-4785-BA05-2FF7BB6A7A07}"/>
              </a:ext>
            </a:extLst>
          </p:cNvPr>
          <p:cNvSpPr>
            <a:spLocks noGrp="1" noChangeArrowheads="1"/>
          </p:cNvSpPr>
          <p:nvPr>
            <p:ph type="title"/>
          </p:nvPr>
        </p:nvSpPr>
        <p:spPr bwMode="auto">
          <a:xfrm>
            <a:off x="628650" y="365126"/>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Text Placeholder 2">
            <a:extLst>
              <a:ext uri="{FF2B5EF4-FFF2-40B4-BE49-F238E27FC236}">
                <a16:creationId xmlns:a16="http://schemas.microsoft.com/office/drawing/2014/main" id="{D08826BB-1F2F-440E-9222-8AC46092F546}"/>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 name="Date Placeholder 3">
            <a:extLst>
              <a:ext uri="{FF2B5EF4-FFF2-40B4-BE49-F238E27FC236}">
                <a16:creationId xmlns:a16="http://schemas.microsoft.com/office/drawing/2014/main" id="{6D74F80F-A948-472E-AF28-752080AF48E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eaLnBrk="1" fontAlgn="auto" hangingPunct="1">
              <a:spcBef>
                <a:spcPct val="0"/>
              </a:spcBef>
              <a:spcAft>
                <a:spcPct val="0"/>
              </a:spcAft>
              <a:defRPr sz="900">
                <a:solidFill>
                  <a:schemeClr val="tx1">
                    <a:tint val="75000"/>
                  </a:schemeClr>
                </a:solidFill>
                <a:latin typeface="+mn-lt"/>
              </a:defRPr>
            </a:lvl1pPr>
          </a:lstStyle>
          <a:p>
            <a:pPr>
              <a:defRPr/>
            </a:pPr>
            <a:fld id="{673C01A9-9FD5-44A6-8D58-45409235CCDD}" type="datetimeFigureOut">
              <a:rPr lang="en-US"/>
              <a:pPr>
                <a:defRPr/>
              </a:pPr>
              <a:t>12/18/2020</a:t>
            </a:fld>
            <a:endParaRPr lang="en-US" dirty="0"/>
          </a:p>
        </p:txBody>
      </p:sp>
      <p:sp>
        <p:nvSpPr>
          <p:cNvPr id="5" name="Footer Placeholder 4">
            <a:extLst>
              <a:ext uri="{FF2B5EF4-FFF2-40B4-BE49-F238E27FC236}">
                <a16:creationId xmlns:a16="http://schemas.microsoft.com/office/drawing/2014/main" id="{D5D16284-E535-47AF-9E0E-19C534D33529}"/>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eaLnBrk="1" fontAlgn="auto" hangingPunct="1">
              <a:spcBef>
                <a:spcPct val="0"/>
              </a:spcBef>
              <a:spcAft>
                <a:spcPct val="0"/>
              </a:spcAft>
              <a:defRPr sz="900">
                <a:solidFill>
                  <a:schemeClr val="tx1">
                    <a:tint val="75000"/>
                  </a:schemeClr>
                </a:solidFill>
                <a:latin typeface="+mn-lt"/>
              </a:defRPr>
            </a:lvl1pPr>
          </a:lstStyle>
          <a:p>
            <a:pPr>
              <a:defRPr/>
            </a:pPr>
            <a:endParaRPr lang="en-US" dirty="0"/>
          </a:p>
        </p:txBody>
      </p:sp>
      <p:sp>
        <p:nvSpPr>
          <p:cNvPr id="6" name="Slide Number Placeholder 5">
            <a:extLst>
              <a:ext uri="{FF2B5EF4-FFF2-40B4-BE49-F238E27FC236}">
                <a16:creationId xmlns:a16="http://schemas.microsoft.com/office/drawing/2014/main" id="{3447317A-44D8-4A76-A8C4-DAF90B727225}"/>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eaLnBrk="1" fontAlgn="auto" hangingPunct="1">
              <a:spcBef>
                <a:spcPct val="0"/>
              </a:spcBef>
              <a:spcAft>
                <a:spcPct val="0"/>
              </a:spcAft>
              <a:defRPr sz="900">
                <a:solidFill>
                  <a:schemeClr val="tx1">
                    <a:tint val="75000"/>
                  </a:schemeClr>
                </a:solidFill>
                <a:latin typeface="+mn-lt"/>
              </a:defRPr>
            </a:lvl1pPr>
          </a:lstStyle>
          <a:p>
            <a:pPr>
              <a:defRPr/>
            </a:pPr>
            <a:fld id="{31C57FE6-D2BC-4598-95AD-FCBE6186DD9D}" type="slidenum">
              <a:rPr lang="en-US"/>
              <a:pPr>
                <a:defRPr/>
              </a:pPr>
              <a:t>‹#›</a:t>
            </a:fld>
            <a:endParaRPr lang="en-US" dirty="0"/>
          </a:p>
        </p:txBody>
      </p:sp>
      <p:sp>
        <p:nvSpPr>
          <p:cNvPr id="7" name="Rectangle 6">
            <a:extLst>
              <a:ext uri="{FF2B5EF4-FFF2-40B4-BE49-F238E27FC236}">
                <a16:creationId xmlns:a16="http://schemas.microsoft.com/office/drawing/2014/main" id="{DA8D1E3B-BBB9-4BF0-9F8A-B42C96A07F94}"/>
              </a:ext>
            </a:extLst>
          </p:cNvPr>
          <p:cNvSpPr/>
          <p:nvPr/>
        </p:nvSpPr>
        <p:spPr>
          <a:xfrm>
            <a:off x="-90488" y="-336550"/>
            <a:ext cx="9396413" cy="779938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GB" sz="1800" dirty="0"/>
          </a:p>
        </p:txBody>
      </p:sp>
      <p:grpSp>
        <p:nvGrpSpPr>
          <p:cNvPr id="1032" name="Group 7">
            <a:extLst>
              <a:ext uri="{FF2B5EF4-FFF2-40B4-BE49-F238E27FC236}">
                <a16:creationId xmlns:a16="http://schemas.microsoft.com/office/drawing/2014/main" id="{2210A140-2F77-4746-86E2-332453C0CAA5}"/>
              </a:ext>
            </a:extLst>
          </p:cNvPr>
          <p:cNvGrpSpPr/>
          <p:nvPr/>
        </p:nvGrpSpPr>
        <p:grpSpPr>
          <a:xfrm>
            <a:off x="-63103" y="-222250"/>
            <a:ext cx="9376172" cy="7080250"/>
            <a:chOff x="0" y="-33428"/>
            <a:chExt cx="12501650" cy="7080036"/>
          </a:xfrm>
        </p:grpSpPr>
        <p:pic>
          <p:nvPicPr>
            <p:cNvPr id="1039" name="Picture 8" descr="A picture containing object&#10;&#10;Description generated with high confidence">
              <a:extLst>
                <a:ext uri="{FF2B5EF4-FFF2-40B4-BE49-F238E27FC236}">
                  <a16:creationId xmlns:a16="http://schemas.microsoft.com/office/drawing/2014/main" id="{A5C636ED-6E66-48D8-978D-348F68F4CFD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77350" y="-33428"/>
              <a:ext cx="3924300" cy="7080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40" name="Straight Connector 9">
              <a:extLst>
                <a:ext uri="{FF2B5EF4-FFF2-40B4-BE49-F238E27FC236}">
                  <a16:creationId xmlns:a16="http://schemas.microsoft.com/office/drawing/2014/main" id="{D1356E38-3C10-439C-B421-DA4DF1131662}"/>
                </a:ext>
              </a:extLst>
            </p:cNvPr>
            <p:cNvCxnSpPr/>
            <p:nvPr/>
          </p:nvCxnSpPr>
          <p:spPr bwMode="auto">
            <a:xfrm>
              <a:off x="0" y="1774167"/>
              <a:ext cx="12192000" cy="0"/>
            </a:xfrm>
            <a:prstGeom prst="line">
              <a:avLst/>
            </a:prstGeom>
            <a:noFill/>
            <a:ln w="19050" algn="ctr">
              <a:solidFill>
                <a:srgbClr val="FF0000"/>
              </a:solidFill>
              <a:miter lim="800000"/>
            </a:ln>
            <a:extLst>
              <a:ext uri="{909E8E84-426E-40DD-AFC4-6F175D3DCCD1}">
                <a14:hiddenFill xmlns:a14="http://schemas.microsoft.com/office/drawing/2010/main">
                  <a:noFill/>
                </a14:hiddenFill>
              </a:ext>
            </a:extLst>
          </p:spPr>
        </p:cxnSp>
        <p:cxnSp>
          <p:nvCxnSpPr>
            <p:cNvPr id="1041" name="Straight Connector 10">
              <a:extLst>
                <a:ext uri="{FF2B5EF4-FFF2-40B4-BE49-F238E27FC236}">
                  <a16:creationId xmlns:a16="http://schemas.microsoft.com/office/drawing/2014/main" id="{173829BD-0783-4C4D-8E9F-3F3CCD957DB9}"/>
                </a:ext>
              </a:extLst>
            </p:cNvPr>
            <p:cNvCxnSpPr/>
            <p:nvPr/>
          </p:nvCxnSpPr>
          <p:spPr bwMode="auto">
            <a:xfrm>
              <a:off x="0" y="2185647"/>
              <a:ext cx="12192000" cy="0"/>
            </a:xfrm>
            <a:prstGeom prst="line">
              <a:avLst/>
            </a:prstGeom>
            <a:noFill/>
            <a:ln w="19050" algn="ctr">
              <a:solidFill>
                <a:srgbClr val="FF0000"/>
              </a:solidFill>
              <a:miter lim="800000"/>
            </a:ln>
            <a:extLst>
              <a:ext uri="{909E8E84-426E-40DD-AFC4-6F175D3DCCD1}">
                <a14:hiddenFill xmlns:a14="http://schemas.microsoft.com/office/drawing/2010/main">
                  <a:noFill/>
                </a14:hiddenFill>
              </a:ext>
            </a:extLst>
          </p:spPr>
        </p:cxnSp>
        <p:cxnSp>
          <p:nvCxnSpPr>
            <p:cNvPr id="1042" name="Straight Connector 11">
              <a:extLst>
                <a:ext uri="{FF2B5EF4-FFF2-40B4-BE49-F238E27FC236}">
                  <a16:creationId xmlns:a16="http://schemas.microsoft.com/office/drawing/2014/main" id="{5D91F667-07BD-44A2-987A-ECC72247F647}"/>
                </a:ext>
              </a:extLst>
            </p:cNvPr>
            <p:cNvCxnSpPr/>
            <p:nvPr/>
          </p:nvCxnSpPr>
          <p:spPr bwMode="auto">
            <a:xfrm>
              <a:off x="0" y="2597127"/>
              <a:ext cx="12192000" cy="0"/>
            </a:xfrm>
            <a:prstGeom prst="line">
              <a:avLst/>
            </a:prstGeom>
            <a:noFill/>
            <a:ln w="19050" algn="ctr">
              <a:solidFill>
                <a:srgbClr val="FF0000"/>
              </a:solidFill>
              <a:miter lim="800000"/>
            </a:ln>
            <a:extLst>
              <a:ext uri="{909E8E84-426E-40DD-AFC4-6F175D3DCCD1}">
                <a14:hiddenFill xmlns:a14="http://schemas.microsoft.com/office/drawing/2010/main">
                  <a:noFill/>
                </a14:hiddenFill>
              </a:ext>
            </a:extLst>
          </p:spPr>
        </p:cxnSp>
        <p:cxnSp>
          <p:nvCxnSpPr>
            <p:cNvPr id="1043" name="Straight Connector 12">
              <a:extLst>
                <a:ext uri="{FF2B5EF4-FFF2-40B4-BE49-F238E27FC236}">
                  <a16:creationId xmlns:a16="http://schemas.microsoft.com/office/drawing/2014/main" id="{235EAA0F-01FD-40D3-A5F8-3F3BCF470334}"/>
                </a:ext>
              </a:extLst>
            </p:cNvPr>
            <p:cNvCxnSpPr/>
            <p:nvPr/>
          </p:nvCxnSpPr>
          <p:spPr bwMode="auto">
            <a:xfrm>
              <a:off x="0" y="3000987"/>
              <a:ext cx="12192000" cy="0"/>
            </a:xfrm>
            <a:prstGeom prst="line">
              <a:avLst/>
            </a:prstGeom>
            <a:noFill/>
            <a:ln w="19050" algn="ctr">
              <a:solidFill>
                <a:srgbClr val="FF0000"/>
              </a:solidFill>
              <a:miter lim="800000"/>
            </a:ln>
            <a:extLst>
              <a:ext uri="{909E8E84-426E-40DD-AFC4-6F175D3DCCD1}">
                <a14:hiddenFill xmlns:a14="http://schemas.microsoft.com/office/drawing/2010/main">
                  <a:noFill/>
                </a14:hiddenFill>
              </a:ext>
            </a:extLst>
          </p:spPr>
        </p:cxnSp>
        <p:cxnSp>
          <p:nvCxnSpPr>
            <p:cNvPr id="1044" name="Straight Connector 13">
              <a:extLst>
                <a:ext uri="{FF2B5EF4-FFF2-40B4-BE49-F238E27FC236}">
                  <a16:creationId xmlns:a16="http://schemas.microsoft.com/office/drawing/2014/main" id="{AFA673B0-E2B5-4D90-9740-D78F44FBE686}"/>
                </a:ext>
              </a:extLst>
            </p:cNvPr>
            <p:cNvCxnSpPr/>
            <p:nvPr/>
          </p:nvCxnSpPr>
          <p:spPr bwMode="auto">
            <a:xfrm>
              <a:off x="0" y="3404847"/>
              <a:ext cx="12192000" cy="0"/>
            </a:xfrm>
            <a:prstGeom prst="line">
              <a:avLst/>
            </a:prstGeom>
            <a:noFill/>
            <a:ln w="19050" algn="ctr">
              <a:solidFill>
                <a:srgbClr val="FF0000"/>
              </a:solidFill>
              <a:miter lim="800000"/>
            </a:ln>
            <a:extLst>
              <a:ext uri="{909E8E84-426E-40DD-AFC4-6F175D3DCCD1}">
                <a14:hiddenFill xmlns:a14="http://schemas.microsoft.com/office/drawing/2010/main">
                  <a:noFill/>
                </a14:hiddenFill>
              </a:ext>
            </a:extLst>
          </p:spPr>
        </p:cxnSp>
        <p:cxnSp>
          <p:nvCxnSpPr>
            <p:cNvPr id="1045" name="Straight Connector 14">
              <a:extLst>
                <a:ext uri="{FF2B5EF4-FFF2-40B4-BE49-F238E27FC236}">
                  <a16:creationId xmlns:a16="http://schemas.microsoft.com/office/drawing/2014/main" id="{6D383D66-70C6-480B-AB36-4E72D081F3B1}"/>
                </a:ext>
              </a:extLst>
            </p:cNvPr>
            <p:cNvCxnSpPr/>
            <p:nvPr/>
          </p:nvCxnSpPr>
          <p:spPr bwMode="auto">
            <a:xfrm flipV="1">
              <a:off x="0" y="3804469"/>
              <a:ext cx="12192000" cy="2940"/>
            </a:xfrm>
            <a:prstGeom prst="line">
              <a:avLst/>
            </a:prstGeom>
            <a:noFill/>
            <a:ln w="19050" algn="ctr">
              <a:solidFill>
                <a:srgbClr val="FF0000"/>
              </a:solidFill>
              <a:miter lim="800000"/>
            </a:ln>
            <a:extLst>
              <a:ext uri="{909E8E84-426E-40DD-AFC4-6F175D3DCCD1}">
                <a14:hiddenFill xmlns:a14="http://schemas.microsoft.com/office/drawing/2010/main">
                  <a:noFill/>
                </a14:hiddenFill>
              </a:ext>
            </a:extLst>
          </p:spPr>
        </p:cxnSp>
        <p:cxnSp>
          <p:nvCxnSpPr>
            <p:cNvPr id="1046" name="Straight Connector 15">
              <a:extLst>
                <a:ext uri="{FF2B5EF4-FFF2-40B4-BE49-F238E27FC236}">
                  <a16:creationId xmlns:a16="http://schemas.microsoft.com/office/drawing/2014/main" id="{7F2B7761-7159-4B08-B25E-7EBE988AF5DA}"/>
                </a:ext>
              </a:extLst>
            </p:cNvPr>
            <p:cNvCxnSpPr/>
            <p:nvPr/>
          </p:nvCxnSpPr>
          <p:spPr bwMode="auto">
            <a:xfrm>
              <a:off x="0" y="4218491"/>
              <a:ext cx="12192000" cy="0"/>
            </a:xfrm>
            <a:prstGeom prst="line">
              <a:avLst/>
            </a:prstGeom>
            <a:noFill/>
            <a:ln w="19050" algn="ctr">
              <a:solidFill>
                <a:srgbClr val="FF0000"/>
              </a:solidFill>
              <a:miter lim="800000"/>
            </a:ln>
            <a:extLst>
              <a:ext uri="{909E8E84-426E-40DD-AFC4-6F175D3DCCD1}">
                <a14:hiddenFill xmlns:a14="http://schemas.microsoft.com/office/drawing/2010/main">
                  <a:noFill/>
                </a14:hiddenFill>
              </a:ext>
            </a:extLst>
          </p:spPr>
        </p:cxnSp>
        <p:cxnSp>
          <p:nvCxnSpPr>
            <p:cNvPr id="1047" name="Straight Connector 16">
              <a:extLst>
                <a:ext uri="{FF2B5EF4-FFF2-40B4-BE49-F238E27FC236}">
                  <a16:creationId xmlns:a16="http://schemas.microsoft.com/office/drawing/2014/main" id="{660A898C-D653-45E8-A9AE-8FA37AB78D82}"/>
                </a:ext>
              </a:extLst>
            </p:cNvPr>
            <p:cNvCxnSpPr/>
            <p:nvPr/>
          </p:nvCxnSpPr>
          <p:spPr bwMode="auto">
            <a:xfrm>
              <a:off x="0" y="5020287"/>
              <a:ext cx="12192000" cy="0"/>
            </a:xfrm>
            <a:prstGeom prst="line">
              <a:avLst/>
            </a:prstGeom>
            <a:noFill/>
            <a:ln w="19050" algn="ctr">
              <a:solidFill>
                <a:srgbClr val="FF0000"/>
              </a:solidFill>
              <a:miter lim="800000"/>
            </a:ln>
            <a:extLst>
              <a:ext uri="{909E8E84-426E-40DD-AFC4-6F175D3DCCD1}">
                <a14:hiddenFill xmlns:a14="http://schemas.microsoft.com/office/drawing/2010/main">
                  <a:noFill/>
                </a14:hiddenFill>
              </a:ext>
            </a:extLst>
          </p:spPr>
        </p:cxnSp>
        <p:cxnSp>
          <p:nvCxnSpPr>
            <p:cNvPr id="1048" name="Straight Connector 17">
              <a:extLst>
                <a:ext uri="{FF2B5EF4-FFF2-40B4-BE49-F238E27FC236}">
                  <a16:creationId xmlns:a16="http://schemas.microsoft.com/office/drawing/2014/main" id="{E14A6863-E794-4D55-BCFE-F8C127E60408}"/>
                </a:ext>
              </a:extLst>
            </p:cNvPr>
            <p:cNvCxnSpPr/>
            <p:nvPr/>
          </p:nvCxnSpPr>
          <p:spPr bwMode="auto">
            <a:xfrm>
              <a:off x="0" y="4616427"/>
              <a:ext cx="12192000" cy="0"/>
            </a:xfrm>
            <a:prstGeom prst="line">
              <a:avLst/>
            </a:prstGeom>
            <a:noFill/>
            <a:ln w="19050" algn="ctr">
              <a:solidFill>
                <a:srgbClr val="FF0000"/>
              </a:solidFill>
              <a:miter lim="800000"/>
            </a:ln>
            <a:extLst>
              <a:ext uri="{909E8E84-426E-40DD-AFC4-6F175D3DCCD1}">
                <a14:hiddenFill xmlns:a14="http://schemas.microsoft.com/office/drawing/2010/main">
                  <a:noFill/>
                </a14:hiddenFill>
              </a:ext>
            </a:extLst>
          </p:spPr>
        </p:cxnSp>
        <p:pic>
          <p:nvPicPr>
            <p:cNvPr id="1049" name="Picture 18" descr="A close up of a logo&#10;&#10;Description generated with high confidence">
              <a:extLst>
                <a:ext uri="{FF2B5EF4-FFF2-40B4-BE49-F238E27FC236}">
                  <a16:creationId xmlns:a16="http://schemas.microsoft.com/office/drawing/2014/main" id="{9D8D2BE3-0D78-490A-AB06-4B1FC0B0C7F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57909" y="5865701"/>
              <a:ext cx="3429000" cy="807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0" name="Picture 19" descr="A screenshot of a cell phone&#10;&#10;Description generated with high confidence">
              <a:extLst>
                <a:ext uri="{FF2B5EF4-FFF2-40B4-BE49-F238E27FC236}">
                  <a16:creationId xmlns:a16="http://schemas.microsoft.com/office/drawing/2014/main" id="{F6B74352-7884-4C0C-93D2-89103FFF1BD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23900" y="484040"/>
              <a:ext cx="2418592" cy="661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33" name="Rectangle 20">
            <a:extLst>
              <a:ext uri="{FF2B5EF4-FFF2-40B4-BE49-F238E27FC236}">
                <a16:creationId xmlns:a16="http://schemas.microsoft.com/office/drawing/2014/main" id="{417FC4F1-9B62-4CF9-B606-08417BD29391}"/>
              </a:ext>
            </a:extLst>
          </p:cNvPr>
          <p:cNvSpPr>
            <a:spLocks noChangeArrowheads="1"/>
          </p:cNvSpPr>
          <p:nvPr/>
        </p:nvSpPr>
        <p:spPr bwMode="auto">
          <a:xfrm>
            <a:off x="192881" y="5653088"/>
            <a:ext cx="3387329" cy="1016000"/>
          </a:xfrm>
          <a:prstGeom prst="rect">
            <a:avLst/>
          </a:prstGeom>
          <a:solidFill>
            <a:srgbClr val="000000"/>
          </a:solidFill>
          <a:ln w="12700" algn="ctr">
            <a:solidFill>
              <a:srgbClr val="000000"/>
            </a:solidFill>
            <a:miter lim="800000"/>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GB" altLang="en-US" sz="1800" dirty="0">
              <a:solidFill>
                <a:srgbClr val="FFFFFF"/>
              </a:solidFill>
            </a:endParaRPr>
          </a:p>
        </p:txBody>
      </p:sp>
      <p:sp>
        <p:nvSpPr>
          <p:cNvPr id="1034" name="Rectangle 21">
            <a:extLst>
              <a:ext uri="{FF2B5EF4-FFF2-40B4-BE49-F238E27FC236}">
                <a16:creationId xmlns:a16="http://schemas.microsoft.com/office/drawing/2014/main" id="{E3954F1E-F0C3-4DAF-82A2-1B1E4D197755}"/>
              </a:ext>
            </a:extLst>
          </p:cNvPr>
          <p:cNvSpPr>
            <a:spLocks noChangeArrowheads="1"/>
          </p:cNvSpPr>
          <p:nvPr/>
        </p:nvSpPr>
        <p:spPr bwMode="auto">
          <a:xfrm>
            <a:off x="402432" y="188913"/>
            <a:ext cx="2050256" cy="927100"/>
          </a:xfrm>
          <a:prstGeom prst="rect">
            <a:avLst/>
          </a:prstGeom>
          <a:solidFill>
            <a:srgbClr val="000000"/>
          </a:solidFill>
          <a:ln w="12700" algn="ctr">
            <a:solidFill>
              <a:srgbClr val="000000"/>
            </a:solidFill>
            <a:miter lim="800000"/>
          </a:ln>
        </p:spPr>
        <p:txBody>
          <a:bodyPr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endParaRPr lang="en-GB" altLang="en-US" sz="1800" dirty="0">
              <a:solidFill>
                <a:srgbClr val="FFFFFF"/>
              </a:solidFill>
            </a:endParaRPr>
          </a:p>
        </p:txBody>
      </p:sp>
      <p:pic>
        <p:nvPicPr>
          <p:cNvPr id="1035" name="Picture 22">
            <a:extLst>
              <a:ext uri="{FF2B5EF4-FFF2-40B4-BE49-F238E27FC236}">
                <a16:creationId xmlns:a16="http://schemas.microsoft.com/office/drawing/2014/main" id="{38B957D5-6D1B-478A-A3B9-B1B12350479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42926" y="369889"/>
            <a:ext cx="258484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6" name="Picture 23" descr="A screenshot of a cell phone&#10;&#10;Description generated with very high confidence">
            <a:extLst>
              <a:ext uri="{FF2B5EF4-FFF2-40B4-BE49-F238E27FC236}">
                <a16:creationId xmlns:a16="http://schemas.microsoft.com/office/drawing/2014/main" id="{B99C1F9E-DC6D-4732-A6E4-B4A6545F9DB5}"/>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42925" y="5305426"/>
            <a:ext cx="2363391"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Text Placeholder 6">
            <a:extLst>
              <a:ext uri="{FF2B5EF4-FFF2-40B4-BE49-F238E27FC236}">
                <a16:creationId xmlns:a16="http://schemas.microsoft.com/office/drawing/2014/main" id="{3D41172D-F733-464F-B190-7221B9733BD3}"/>
              </a:ext>
            </a:extLst>
          </p:cNvPr>
          <p:cNvSpPr txBox="1"/>
          <p:nvPr/>
        </p:nvSpPr>
        <p:spPr>
          <a:xfrm>
            <a:off x="552450" y="2012951"/>
            <a:ext cx="1252538" cy="557213"/>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90000"/>
              </a:lnSpc>
              <a:spcBef>
                <a:spcPts val="1000"/>
              </a:spcBef>
              <a:buFontTx/>
              <a:buNone/>
              <a:defRPr sz="2800" kern="1200">
                <a:solidFill>
                  <a:schemeClr val="bg1"/>
                </a:solidFill>
                <a:latin typeface="Wales Sans Body" panose="02000503030000020004"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fontAlgn="auto">
              <a:spcAft>
                <a:spcPct val="0"/>
              </a:spcAft>
              <a:defRPr/>
            </a:pPr>
            <a:endParaRPr lang="en-US" sz="2100" dirty="0"/>
          </a:p>
        </p:txBody>
      </p:sp>
      <p:sp>
        <p:nvSpPr>
          <p:cNvPr id="44" name="Text Placeholder 6">
            <a:extLst>
              <a:ext uri="{FF2B5EF4-FFF2-40B4-BE49-F238E27FC236}">
                <a16:creationId xmlns:a16="http://schemas.microsoft.com/office/drawing/2014/main" id="{2EBFEE8D-5FB7-4CFC-BB21-83F6FD574B40}"/>
              </a:ext>
            </a:extLst>
          </p:cNvPr>
          <p:cNvSpPr txBox="1"/>
          <p:nvPr/>
        </p:nvSpPr>
        <p:spPr>
          <a:xfrm>
            <a:off x="552450" y="3763964"/>
            <a:ext cx="1252538" cy="555625"/>
          </a:xfrm>
          <a:prstGeom prst="rect">
            <a:avLst/>
          </a:prstGeom>
          <a:noFill/>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a:lstStyle>
            <a:lvl1pPr marL="0" indent="0" algn="l" defTabSz="914400" rtl="0" eaLnBrk="1" latinLnBrk="0" hangingPunct="1">
              <a:lnSpc>
                <a:spcPct val="90000"/>
              </a:lnSpc>
              <a:spcBef>
                <a:spcPts val="1000"/>
              </a:spcBef>
              <a:buFontTx/>
              <a:buNone/>
              <a:defRPr sz="1600" kern="1200">
                <a:solidFill>
                  <a:schemeClr val="bg1"/>
                </a:solidFill>
                <a:latin typeface="Wales Sans Body" panose="02000503030000020004"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dk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fontAlgn="auto">
              <a:spcAft>
                <a:spcPct val="0"/>
              </a:spcAft>
              <a:defRPr/>
            </a:pPr>
            <a:endParaRPr lang="en-US" sz="1200" dirty="0"/>
          </a:p>
        </p:txBody>
      </p:sp>
    </p:spTree>
    <p:extLst>
      <p:ext uri="{BB962C8B-B14F-4D97-AF65-F5344CB8AC3E}">
        <p14:creationId xmlns:p14="http://schemas.microsoft.com/office/powerpoint/2010/main" val="541812772"/>
      </p:ext>
    </p:extLst>
  </p:cSld>
  <p:clrMap bg1="lt1" tx1="dk1" bg2="lt2" tx2="dk2" accent1="accent1" accent2="accent2" accent3="accent3" accent4="accent4" accent5="accent5" accent6="accent6" hlink="hlink" folHlink="folHlink"/>
  <p:sldLayoutIdLst>
    <p:sldLayoutId id="2147483692" r:id="rId1"/>
  </p:sldLayoutIdLst>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7F14165-DDB9-4238-97F3-9CB39CA39F93}"/>
              </a:ext>
            </a:extLst>
          </p:cNvPr>
          <p:cNvSpPr/>
          <p:nvPr/>
        </p:nvSpPr>
        <p:spPr>
          <a:xfrm>
            <a:off x="9525" y="0"/>
            <a:ext cx="3645694" cy="6858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ct val="0"/>
              </a:spcBef>
              <a:spcAft>
                <a:spcPct val="0"/>
              </a:spcAft>
              <a:defRPr/>
            </a:pPr>
            <a:endParaRPr lang="en-GB" sz="1800" dirty="0"/>
          </a:p>
        </p:txBody>
      </p:sp>
      <p:pic>
        <p:nvPicPr>
          <p:cNvPr id="3075" name="Picture 10" descr="A close up of a logo&#10;&#10;Description generated with high confidence">
            <a:extLst>
              <a:ext uri="{FF2B5EF4-FFF2-40B4-BE49-F238E27FC236}">
                <a16:creationId xmlns:a16="http://schemas.microsoft.com/office/drawing/2014/main" id="{0C04A4E9-1CBC-4E99-A928-16E713F853D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4807" y="5800726"/>
            <a:ext cx="607219"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402066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6">
            <a:extLst>
              <a:ext uri="{FF2B5EF4-FFF2-40B4-BE49-F238E27FC236}">
                <a16:creationId xmlns:a16="http://schemas.microsoft.com/office/drawing/2014/main" id="{A8516E1C-398D-470C-BEF6-76DA829D121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357187" y="5835651"/>
            <a:ext cx="606029"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9">
            <a:extLst>
              <a:ext uri="{FF2B5EF4-FFF2-40B4-BE49-F238E27FC236}">
                <a16:creationId xmlns:a16="http://schemas.microsoft.com/office/drawing/2014/main" id="{89FBAF2D-6479-43FF-BF04-A41780C3D54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57188" y="5835651"/>
            <a:ext cx="2584847"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241052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Lst>
  <p:transition/>
  <p:txStyles>
    <p:titleStyle>
      <a:lvl1pPr algn="l" rtl="0" fontAlgn="base">
        <a:lnSpc>
          <a:spcPct val="90000"/>
        </a:lnSpc>
        <a:spcBef>
          <a:spcPct val="0"/>
        </a:spcBef>
        <a:spcAft>
          <a:spcPct val="0"/>
        </a:spcAft>
        <a:defRPr sz="3300" kern="1200">
          <a:solidFill>
            <a:schemeClr val="tx1"/>
          </a:solidFill>
          <a:latin typeface="+mj-lt"/>
          <a:ea typeface="+mj-ea"/>
          <a:cs typeface="+mj-cs"/>
        </a:defRPr>
      </a:lvl1pPr>
      <a:lvl2pPr algn="l" rtl="0" fontAlgn="base">
        <a:lnSpc>
          <a:spcPct val="90000"/>
        </a:lnSpc>
        <a:spcBef>
          <a:spcPct val="0"/>
        </a:spcBef>
        <a:spcAft>
          <a:spcPct val="0"/>
        </a:spcAft>
        <a:defRPr sz="3300">
          <a:solidFill>
            <a:schemeClr val="tx1"/>
          </a:solidFill>
          <a:latin typeface="Calibri Light" panose="020F0302020204030204" pitchFamily="34" charset="0"/>
        </a:defRPr>
      </a:lvl2pPr>
      <a:lvl3pPr algn="l" rtl="0" fontAlgn="base">
        <a:lnSpc>
          <a:spcPct val="90000"/>
        </a:lnSpc>
        <a:spcBef>
          <a:spcPct val="0"/>
        </a:spcBef>
        <a:spcAft>
          <a:spcPct val="0"/>
        </a:spcAft>
        <a:defRPr sz="3300">
          <a:solidFill>
            <a:schemeClr val="tx1"/>
          </a:solidFill>
          <a:latin typeface="Calibri Light" panose="020F0302020204030204" pitchFamily="34" charset="0"/>
        </a:defRPr>
      </a:lvl3pPr>
      <a:lvl4pPr algn="l" rtl="0" fontAlgn="base">
        <a:lnSpc>
          <a:spcPct val="90000"/>
        </a:lnSpc>
        <a:spcBef>
          <a:spcPct val="0"/>
        </a:spcBef>
        <a:spcAft>
          <a:spcPct val="0"/>
        </a:spcAft>
        <a:defRPr sz="3300">
          <a:solidFill>
            <a:schemeClr val="tx1"/>
          </a:solidFill>
          <a:latin typeface="Calibri Light" panose="020F0302020204030204" pitchFamily="34" charset="0"/>
        </a:defRPr>
      </a:lvl4pPr>
      <a:lvl5pPr algn="l" rtl="0" fontAlgn="base">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algn="l" rtl="0" fontAlgn="base">
        <a:lnSpc>
          <a:spcPct val="90000"/>
        </a:lnSpc>
        <a:spcBef>
          <a:spcPts val="750"/>
        </a:spcBef>
        <a:spcAft>
          <a:spcPct val="0"/>
        </a:spcAft>
        <a:buFont typeface="Arial" panose="020B0604020202020204" pitchFamily="34" charset="0"/>
        <a:defRPr sz="2100" kern="1200">
          <a:solidFill>
            <a:schemeClr val="tx1"/>
          </a:solidFill>
          <a:latin typeface="+mn-lt"/>
          <a:ea typeface="+mn-ea"/>
          <a:cs typeface="+mn-cs"/>
        </a:defRPr>
      </a:lvl1pPr>
      <a:lvl2pPr marL="514350" indent="-171450" algn="l" rtl="0" fontAlgn="base">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17.jpeg"/><Relationship Id="rId5" Type="http://schemas.openxmlformats.org/officeDocument/2006/relationships/image" Target="../media/image2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6863024" y="0"/>
            <a:ext cx="2280976" cy="3073754"/>
          </a:xfrm>
          <a:prstGeom prst="rect">
            <a:avLst/>
          </a:prstGeom>
          <a:noFill/>
          <a:ln w="9525">
            <a:noFill/>
            <a:miter lim="800000"/>
          </a:ln>
        </p:spPr>
      </p:pic>
      <p:sp>
        <p:nvSpPr>
          <p:cNvPr id="2" name="Rectangle 1"/>
          <p:cNvSpPr/>
          <p:nvPr/>
        </p:nvSpPr>
        <p:spPr>
          <a:xfrm>
            <a:off x="717885" y="1500354"/>
            <a:ext cx="6157436" cy="3203601"/>
          </a:xfrm>
          <a:prstGeom prst="rect">
            <a:avLst/>
          </a:prstGeom>
        </p:spPr>
        <p:txBody>
          <a:bodyPr wrap="square">
            <a:spAutoFit/>
          </a:bodyPr>
          <a:lstStyle/>
          <a:p>
            <a:pPr>
              <a:defRPr b="0" i="0"/>
            </a:pPr>
            <a:r>
              <a:rPr lang="1106" sz="4000" b="1" dirty="0"/>
              <a:t>Gwella Cyffordd yr 48/A4138 yr M4, cyffordd yr Hendy</a:t>
            </a:r>
          </a:p>
          <a:p>
            <a:endParaRPr lang="en-GB" b="1" dirty="0"/>
          </a:p>
          <a:p>
            <a:endParaRPr lang="en-GB" sz="3200" b="1" dirty="0"/>
          </a:p>
          <a:p>
            <a:pPr>
              <a:defRPr b="0" i="0"/>
            </a:pPr>
            <a:r>
              <a:rPr lang="en-GB" sz="2800" b="1" dirty="0"/>
              <a:t>Rhagfyr</a:t>
            </a:r>
            <a:r>
              <a:rPr lang="1106" sz="2800" b="1" dirty="0"/>
              <a:t> 2020</a:t>
            </a:r>
          </a:p>
        </p:txBody>
      </p:sp>
      <p:pic>
        <p:nvPicPr>
          <p:cNvPr id="6" name="Picture 5" descr="Dark_blue_SNC_atkins_logo.png">
            <a:extLst>
              <a:ext uri="{FF2B5EF4-FFF2-40B4-BE49-F238E27FC236}">
                <a16:creationId xmlns:a16="http://schemas.microsoft.com/office/drawing/2014/main" id="{BCBF5674-AC79-41B4-A67C-ACE302B91AFB}"/>
              </a:ext>
            </a:extLst>
          </p:cNvPr>
          <p:cNvPicPr>
            <a:picLocks noChangeAspect="1"/>
          </p:cNvPicPr>
          <p:nvPr/>
        </p:nvPicPr>
        <p:blipFill>
          <a:blip r:embed="rId4">
            <a:extLst>
              <a:ext uri="{28A0092B-C50C-407E-A947-70E740481C1C}">
                <a14:useLocalDpi xmlns:a14="http://schemas.microsoft.com/office/drawing/2010/main" val="0"/>
              </a:ext>
            </a:extLst>
          </a:blip>
          <a:srcRect l="52312"/>
          <a:stretch>
            <a:fillRect/>
          </a:stretch>
        </p:blipFill>
        <p:spPr>
          <a:xfrm>
            <a:off x="6863023" y="3073753"/>
            <a:ext cx="2280978" cy="1217209"/>
          </a:xfrm>
          <a:prstGeom prst="rect">
            <a:avLst/>
          </a:prstGeom>
        </p:spPr>
      </p:pic>
      <p:pic>
        <p:nvPicPr>
          <p:cNvPr id="3" name="Picture 2">
            <a:extLst>
              <a:ext uri="{FF2B5EF4-FFF2-40B4-BE49-F238E27FC236}">
                <a16:creationId xmlns:a16="http://schemas.microsoft.com/office/drawing/2014/main" id="{AC85AA7B-D6B6-4BE5-BE14-09A044C09379}"/>
              </a:ext>
            </a:extLst>
          </p:cNvPr>
          <p:cNvPicPr>
            <a:picLocks noChangeAspect="1"/>
          </p:cNvPicPr>
          <p:nvPr/>
        </p:nvPicPr>
        <p:blipFill>
          <a:blip r:embed="rId5"/>
          <a:stretch>
            <a:fillRect/>
          </a:stretch>
        </p:blipFill>
        <p:spPr>
          <a:xfrm>
            <a:off x="7495870" y="4344226"/>
            <a:ext cx="1045430" cy="1268006"/>
          </a:xfrm>
          <a:prstGeom prst="rect">
            <a:avLst/>
          </a:prstGeom>
        </p:spPr>
      </p:pic>
      <p:pic>
        <p:nvPicPr>
          <p:cNvPr id="14" name="Picture 7">
            <a:extLst>
              <a:ext uri="{FF2B5EF4-FFF2-40B4-BE49-F238E27FC236}">
                <a16:creationId xmlns:a16="http://schemas.microsoft.com/office/drawing/2014/main" id="{6579648B-5179-4648-A0C9-B464CD3CEE06}"/>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bwMode="auto">
          <a:xfrm>
            <a:off x="0" y="0"/>
            <a:ext cx="330200" cy="6858000"/>
          </a:xfrm>
          <a:prstGeom prst="rect">
            <a:avLst/>
          </a:prstGeom>
          <a:noFill/>
          <a:ln w="9525">
            <a:noFill/>
            <a:miter lim="800000"/>
          </a:ln>
        </p:spPr>
      </p:pic>
      <p:pic>
        <p:nvPicPr>
          <p:cNvPr id="4" name="Picture 2" descr="Carmarthenshire County Council Logo | National Botanic Garden of Wales">
            <a:extLst>
              <a:ext uri="{FF2B5EF4-FFF2-40B4-BE49-F238E27FC236}">
                <a16:creationId xmlns:a16="http://schemas.microsoft.com/office/drawing/2014/main" id="{9B6FC719-5903-4F5B-B4BA-CB3D83C788E2}"/>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6863021" y="5794746"/>
            <a:ext cx="2280977" cy="9207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Tm="24900"/>
    </mc:Choice>
    <mc:Fallback xmlns:p15="http://schemas.microsoft.com/office/powerpoint/2012/main" xmlns="">
      <p:transition spd="slow" advTm="249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330200" cy="6858000"/>
          </a:xfrm>
          <a:prstGeom prst="rect">
            <a:avLst/>
          </a:prstGeom>
          <a:noFill/>
          <a:ln w="9525">
            <a:noFill/>
            <a:miter lim="800000"/>
          </a:ln>
        </p:spPr>
      </p:pic>
      <p:sp>
        <p:nvSpPr>
          <p:cNvPr id="3075" name="Rectangle 4"/>
          <p:cNvSpPr>
            <a:spLocks noChangeArrowheads="1"/>
          </p:cNvSpPr>
          <p:nvPr/>
        </p:nvSpPr>
        <p:spPr bwMode="auto">
          <a:xfrm>
            <a:off x="330200" y="0"/>
            <a:ext cx="8774172" cy="579699"/>
          </a:xfrm>
          <a:prstGeom prst="rect">
            <a:avLst/>
          </a:prstGeom>
          <a:noFill/>
          <a:ln w="9525">
            <a:noFill/>
            <a:miter lim="800000"/>
          </a:ln>
        </p:spPr>
        <p:txBody>
          <a:bodyPr>
            <a:spAutoFit/>
          </a:bodyPr>
          <a:lstStyle/>
          <a:p>
            <a:pPr>
              <a:spcBef>
                <a:spcPct val="0"/>
              </a:spcBef>
              <a:spcAft>
                <a:spcPts val="1500"/>
              </a:spcAft>
              <a:defRPr b="0" i="0"/>
            </a:pPr>
            <a:r>
              <a:rPr lang="1106" sz="3200" b="1" kern="0"/>
              <a:t>Rhaglen Adeiladu</a:t>
            </a:r>
          </a:p>
        </p:txBody>
      </p:sp>
      <p:sp>
        <p:nvSpPr>
          <p:cNvPr id="9" name="Content Placeholder 2"/>
          <p:cNvSpPr txBox="1"/>
          <p:nvPr/>
        </p:nvSpPr>
        <p:spPr>
          <a:xfrm>
            <a:off x="330200" y="584775"/>
            <a:ext cx="8239540" cy="5021705"/>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ct val="0"/>
              </a:spcBef>
              <a:spcAft>
                <a:spcPts val="1500"/>
              </a:spcAft>
              <a:defRPr b="0" i="0"/>
            </a:pPr>
            <a:r>
              <a:rPr lang="1106" sz="2000" kern="0"/>
              <a:t>Amserlen y gwaith adeiladu</a:t>
            </a:r>
          </a:p>
          <a:p>
            <a:pPr lvl="1">
              <a:spcBef>
                <a:spcPct val="0"/>
              </a:spcBef>
              <a:spcAft>
                <a:spcPts val="1500"/>
              </a:spcAft>
              <a:buFont typeface="Arial" panose="020B0604020202020204" pitchFamily="34" charset="0"/>
              <a:buChar char="•"/>
              <a:defRPr b="0" i="0"/>
            </a:pPr>
            <a:r>
              <a:rPr lang="1106" sz="1600" kern="0"/>
              <a:t>Disgwylir iddo ddechrau'n gynnar yn 2021.</a:t>
            </a:r>
          </a:p>
          <a:p>
            <a:pPr lvl="1">
              <a:spcBef>
                <a:spcPct val="0"/>
              </a:spcBef>
              <a:spcAft>
                <a:spcPts val="1500"/>
              </a:spcAft>
              <a:buFont typeface="Arial" panose="020B0604020202020204" pitchFamily="34" charset="0"/>
              <a:buChar char="•"/>
              <a:defRPr b="0" i="0"/>
            </a:pPr>
            <a:r>
              <a:rPr lang="1106" sz="1600" kern="0"/>
              <a:t>Rhagwelir llinell amser o 9-12 mis ar gyfer yr holl waith adeiladu (yn dibynnu ar y tywydd).</a:t>
            </a:r>
          </a:p>
          <a:p>
            <a:pPr>
              <a:spcBef>
                <a:spcPct val="0"/>
              </a:spcBef>
              <a:spcAft>
                <a:spcPts val="1500"/>
              </a:spcAft>
              <a:defRPr b="0" i="0"/>
            </a:pPr>
            <a:r>
              <a:rPr lang="1106" sz="2000" kern="0"/>
              <a:t>Cau ffyrdd dros dro</a:t>
            </a:r>
          </a:p>
          <a:p>
            <a:pPr lvl="1">
              <a:spcBef>
                <a:spcPct val="0"/>
              </a:spcBef>
              <a:spcAft>
                <a:spcPts val="1500"/>
              </a:spcAft>
              <a:buFont typeface="Arial" panose="020B0604020202020204" pitchFamily="34" charset="0"/>
              <a:buChar char="•"/>
              <a:defRPr b="0" i="0"/>
            </a:pPr>
            <a:r>
              <a:rPr lang="1106" sz="1600" kern="0"/>
              <a:t>Disgwylir y bydd angen gwneud hyn er mwyn sicrhau diogelwch yn ystod rhai agweddau ar y gwaith.</a:t>
            </a:r>
          </a:p>
          <a:p>
            <a:pPr lvl="1">
              <a:spcBef>
                <a:spcPct val="0"/>
              </a:spcBef>
              <a:spcAft>
                <a:spcPts val="1500"/>
              </a:spcAft>
              <a:buFont typeface="Arial" panose="020B0604020202020204" pitchFamily="34" charset="0"/>
              <a:buChar char="•"/>
              <a:defRPr b="0" i="0"/>
            </a:pPr>
            <a:r>
              <a:rPr lang="1106" sz="1600" kern="0"/>
              <a:t>Darperir rhagrybudd ynghylch unrhyw waith.</a:t>
            </a:r>
          </a:p>
          <a:p>
            <a:pPr lvl="1">
              <a:spcBef>
                <a:spcPct val="0"/>
              </a:spcBef>
              <a:spcAft>
                <a:spcPts val="1500"/>
              </a:spcAft>
              <a:buFont typeface="Arial" panose="020B0604020202020204" pitchFamily="34" charset="0"/>
              <a:buChar char="•"/>
              <a:defRPr b="0" i="0"/>
            </a:pPr>
            <a:r>
              <a:rPr lang="1106" sz="1600" kern="0"/>
              <a:t>Arwyddion ymlaen llaw ar y rhwydwaith ehangach a llwybrau amgen.</a:t>
            </a:r>
          </a:p>
          <a:p>
            <a:pPr>
              <a:spcBef>
                <a:spcPct val="0"/>
              </a:spcBef>
              <a:spcAft>
                <a:spcPts val="1500"/>
              </a:spcAft>
              <a:defRPr b="0" i="0"/>
            </a:pPr>
            <a:r>
              <a:rPr lang="1106" sz="2000" kern="0"/>
              <a:t>Ymgynghoriad cyhoeddus parhaus.</a:t>
            </a:r>
          </a:p>
          <a:p>
            <a:pPr lvl="1">
              <a:spcBef>
                <a:spcPct val="0"/>
              </a:spcBef>
              <a:spcAft>
                <a:spcPts val="1500"/>
              </a:spcAft>
              <a:buFont typeface="Arial" panose="020B0604020202020204" pitchFamily="34" charset="0"/>
              <a:buChar char="•"/>
              <a:defRPr b="0" i="0"/>
            </a:pPr>
            <a:r>
              <a:rPr lang="1106" sz="1600" kern="0"/>
              <a:t>Darperir rhif ffôn ac e-bost cyswllt ar gyfer unrhyw ymholiadau.</a:t>
            </a:r>
          </a:p>
        </p:txBody>
      </p:sp>
    </p:spTree>
    <p:extLst>
      <p:ext uri="{BB962C8B-B14F-4D97-AF65-F5344CB8AC3E}">
        <p14:creationId xmlns:p14="http://schemas.microsoft.com/office/powerpoint/2010/main" val="72370019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330200" cy="6858000"/>
          </a:xfrm>
          <a:prstGeom prst="rect">
            <a:avLst/>
          </a:prstGeom>
          <a:noFill/>
          <a:ln w="9525">
            <a:noFill/>
            <a:miter lim="800000"/>
          </a:ln>
        </p:spPr>
      </p:pic>
      <p:sp>
        <p:nvSpPr>
          <p:cNvPr id="2" name="TextBox 1"/>
          <p:cNvSpPr txBox="1"/>
          <p:nvPr/>
        </p:nvSpPr>
        <p:spPr>
          <a:xfrm>
            <a:off x="690488" y="765625"/>
            <a:ext cx="5039262" cy="640720"/>
          </a:xfrm>
          <a:prstGeom prst="rect">
            <a:avLst/>
          </a:prstGeom>
          <a:noFill/>
        </p:spPr>
        <p:txBody>
          <a:bodyPr wrap="square" rtlCol="0">
            <a:spAutoFit/>
          </a:bodyPr>
          <a:lstStyle/>
          <a:p>
            <a:pPr algn="ctr">
              <a:defRPr b="0" i="0"/>
            </a:pPr>
            <a:r>
              <a:rPr lang="1106" sz="3600" b="1"/>
              <a:t>Diwedd y cyflwyniad</a:t>
            </a:r>
          </a:p>
        </p:txBody>
      </p:sp>
      <p:sp>
        <p:nvSpPr>
          <p:cNvPr id="7" name="TextBox 6"/>
          <p:cNvSpPr txBox="1"/>
          <p:nvPr/>
        </p:nvSpPr>
        <p:spPr>
          <a:xfrm>
            <a:off x="3885969" y="4273062"/>
            <a:ext cx="5183445" cy="1569660"/>
          </a:xfrm>
          <a:prstGeom prst="rect">
            <a:avLst/>
          </a:prstGeom>
          <a:noFill/>
        </p:spPr>
        <p:txBody>
          <a:bodyPr wrap="square" rtlCol="0">
            <a:spAutoFit/>
          </a:bodyPr>
          <a:lstStyle/>
          <a:p>
            <a:pPr algn="ctr">
              <a:defRPr b="0" i="0"/>
            </a:pPr>
            <a:r>
              <a:rPr lang="1106" sz="3200" b="1" dirty="0"/>
              <a:t>Cyfeiriwch unrhyw ymholiadau </a:t>
            </a:r>
            <a:r>
              <a:rPr lang="en-GB" sz="3200" b="1" dirty="0"/>
              <a:t>M4J48</a:t>
            </a:r>
            <a:r>
              <a:rPr lang="1106" sz="3200" b="1" dirty="0"/>
              <a:t>@atkinsglobal.com</a:t>
            </a:r>
          </a:p>
        </p:txBody>
      </p:sp>
      <p:pic>
        <p:nvPicPr>
          <p:cNvPr id="5" name="Picture 4" descr="Dark_blue_SNC_atkins_logo.png">
            <a:extLst>
              <a:ext uri="{FF2B5EF4-FFF2-40B4-BE49-F238E27FC236}">
                <a16:creationId xmlns:a16="http://schemas.microsoft.com/office/drawing/2014/main" id="{E6C57B39-722B-469B-9E76-48347F9CEDD0}"/>
              </a:ext>
            </a:extLst>
          </p:cNvPr>
          <p:cNvPicPr>
            <a:picLocks noChangeAspect="1"/>
          </p:cNvPicPr>
          <p:nvPr/>
        </p:nvPicPr>
        <p:blipFill>
          <a:blip r:embed="rId4">
            <a:extLst>
              <a:ext uri="{28A0092B-C50C-407E-A947-70E740481C1C}">
                <a14:useLocalDpi xmlns:a14="http://schemas.microsoft.com/office/drawing/2010/main" val="0"/>
              </a:ext>
            </a:extLst>
          </a:blip>
          <a:srcRect l="52312"/>
          <a:stretch>
            <a:fillRect/>
          </a:stretch>
        </p:blipFill>
        <p:spPr>
          <a:xfrm>
            <a:off x="7180141" y="1411957"/>
            <a:ext cx="1331426" cy="710495"/>
          </a:xfrm>
          <a:prstGeom prst="rect">
            <a:avLst/>
          </a:prstGeom>
        </p:spPr>
      </p:pic>
      <p:pic>
        <p:nvPicPr>
          <p:cNvPr id="8" name="Picture 7">
            <a:extLst>
              <a:ext uri="{FF2B5EF4-FFF2-40B4-BE49-F238E27FC236}">
                <a16:creationId xmlns:a16="http://schemas.microsoft.com/office/drawing/2014/main" id="{0AEC6B76-E848-488A-94F1-A9E7BB7DDE16}"/>
              </a:ext>
            </a:extLst>
          </p:cNvPr>
          <p:cNvPicPr>
            <a:picLocks noChangeAspect="1"/>
          </p:cNvPicPr>
          <p:nvPr/>
        </p:nvPicPr>
        <p:blipFill>
          <a:blip r:embed="rId5"/>
          <a:stretch>
            <a:fillRect/>
          </a:stretch>
        </p:blipFill>
        <p:spPr>
          <a:xfrm>
            <a:off x="8468358" y="1015278"/>
            <a:ext cx="675642" cy="804335"/>
          </a:xfrm>
          <a:prstGeom prst="rect">
            <a:avLst/>
          </a:prstGeom>
        </p:spPr>
      </p:pic>
      <p:pic>
        <p:nvPicPr>
          <p:cNvPr id="9" name="Picture 2">
            <a:extLst>
              <a:ext uri="{FF2B5EF4-FFF2-40B4-BE49-F238E27FC236}">
                <a16:creationId xmlns:a16="http://schemas.microsoft.com/office/drawing/2014/main" id="{D0233C64-AE7B-4588-B26A-ED375BC5F667}"/>
              </a:ext>
              <a:ext uri="{C183D7F6-B498-43B3-948B-1728B52AA6E4}">
                <adec:decorative xmlns=""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724719" y="1108022"/>
            <a:ext cx="1505947" cy="607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671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ext Box 5"/>
          <p:cNvSpPr txBox="1">
            <a:spLocks noChangeArrowheads="1"/>
          </p:cNvSpPr>
          <p:nvPr/>
        </p:nvSpPr>
        <p:spPr bwMode="auto">
          <a:xfrm>
            <a:off x="330200" y="0"/>
            <a:ext cx="8740821" cy="1067867"/>
          </a:xfrm>
          <a:prstGeom prst="rect">
            <a:avLst/>
          </a:prstGeom>
          <a:noFill/>
          <a:ln w="9525">
            <a:noFill/>
            <a:miter lim="800000"/>
          </a:ln>
        </p:spPr>
        <p:txBody>
          <a:bodyPr wrap="square">
            <a:spAutoFit/>
          </a:bodyPr>
          <a:lstStyle/>
          <a:p>
            <a:pPr>
              <a:defRPr b="0" i="0"/>
            </a:pPr>
            <a:r>
              <a:rPr lang="1106" sz="3200" b="1"/>
              <a:t>Y Newidiadau Arfaethedig i'r Briffordd</a:t>
            </a:r>
            <a:r>
              <a:rPr lang="1106" sz="3200" b="0"/>
              <a:t>  </a:t>
            </a:r>
          </a:p>
          <a:p>
            <a:pPr>
              <a:defRPr b="0" i="0"/>
            </a:pPr>
            <a:r>
              <a:rPr lang="1106" sz="3200" b="1"/>
              <a:t>Pam, beth sydd nesaf?</a:t>
            </a:r>
            <a:endParaRPr lang="en-GB" sz="3200" dirty="0"/>
          </a:p>
        </p:txBody>
      </p:sp>
      <p:pic>
        <p:nvPicPr>
          <p:cNvPr id="16" name="Picture 7">
            <a:extLst>
              <a:ext uri="{FF2B5EF4-FFF2-40B4-BE49-F238E27FC236}">
                <a16:creationId xmlns:a16="http://schemas.microsoft.com/office/drawing/2014/main" id="{473BAA52-BA54-4A3F-A13C-0C1A59D7CF2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330200" cy="6858000"/>
          </a:xfrm>
          <a:prstGeom prst="rect">
            <a:avLst/>
          </a:prstGeom>
          <a:noFill/>
          <a:ln w="9525">
            <a:noFill/>
            <a:miter lim="800000"/>
          </a:ln>
        </p:spPr>
      </p:pic>
      <p:sp>
        <p:nvSpPr>
          <p:cNvPr id="18" name="Content Placeholder 2">
            <a:extLst>
              <a:ext uri="{FF2B5EF4-FFF2-40B4-BE49-F238E27FC236}">
                <a16:creationId xmlns:a16="http://schemas.microsoft.com/office/drawing/2014/main" id="{17A4E885-454C-4FBB-9FA8-6358C479A328}"/>
              </a:ext>
            </a:extLst>
          </p:cNvPr>
          <p:cNvSpPr txBox="1"/>
          <p:nvPr/>
        </p:nvSpPr>
        <p:spPr>
          <a:xfrm>
            <a:off x="339032" y="1337947"/>
            <a:ext cx="4352850" cy="488314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lgn="just">
              <a:spcBef>
                <a:spcPct val="0"/>
              </a:spcBef>
              <a:spcAft>
                <a:spcPts val="1500"/>
              </a:spcAft>
              <a:defRPr b="0" i="0"/>
            </a:pPr>
            <a:r>
              <a:rPr lang="1106" sz="1600"/>
              <a:t>Cyffordd 48 yr M4 yw'r brif gyfnewidfa ar gyfer traffig sy'n mynd i Lanelli a Phontarddulais o draffordd yr M4 ac mae tagfeydd sylweddol yno yn ystod cyfnodau brig. Mae'r tagfeydd dyddiol hyn, yn enwedig ar yr allanfa i'r gorllewin, yn ymestyn at brif ffordd yr M4 yn destun pryder i Lywodraeth Cymru, Asiant Cefnffyrdd De Cymru a Chyngor Sir Gâr. </a:t>
            </a:r>
          </a:p>
          <a:p>
            <a:pPr algn="just">
              <a:spcBef>
                <a:spcPct val="0"/>
              </a:spcBef>
              <a:spcAft>
                <a:spcPts val="1500"/>
              </a:spcAft>
              <a:defRPr b="0" i="0"/>
            </a:pPr>
            <a:r>
              <a:rPr lang="1106" sz="1600"/>
              <a:t>Mae cwmpas y safle'n cynnwys slipffyrdd yr M4 ar y gyffordd yn ogystal â'r A4138 a Ffordd Bryngwili ar bob ochr i’r M4 sy'n mynd tuag at Lanelli a'r Hendy yn ôl eu trefn.</a:t>
            </a:r>
            <a:endParaRPr lang="en-US" sz="1600" kern="0" dirty="0">
              <a:highlight>
                <a:srgbClr val="FFFF00"/>
              </a:highlight>
            </a:endParaRPr>
          </a:p>
          <a:p>
            <a:pPr algn="just">
              <a:spcBef>
                <a:spcPct val="0"/>
              </a:spcBef>
              <a:spcAft>
                <a:spcPts val="1500"/>
              </a:spcAft>
              <a:defRPr b="0" i="0"/>
            </a:pPr>
            <a:r>
              <a:rPr lang="1106" sz="1600" kern="0"/>
              <a:t>Gwnaed astudiaethau i benderfynu ar y newidiadau mwyaf effeithiol i'r briffordd er mwyn lleihau tagfeydd a gwella'r profiad i ddefnyddwyr.</a:t>
            </a:r>
          </a:p>
        </p:txBody>
      </p:sp>
      <p:pic>
        <p:nvPicPr>
          <p:cNvPr id="2" name="Picture 1">
            <a:extLst>
              <a:ext uri="{FF2B5EF4-FFF2-40B4-BE49-F238E27FC236}">
                <a16:creationId xmlns:a16="http://schemas.microsoft.com/office/drawing/2014/main" id="{804CBE14-7227-4498-854A-C1CC068BE14A}"/>
              </a:ext>
            </a:extLst>
          </p:cNvPr>
          <p:cNvPicPr>
            <a:picLocks noChangeAspect="1"/>
          </p:cNvPicPr>
          <p:nvPr/>
        </p:nvPicPr>
        <p:blipFill>
          <a:blip r:embed="rId4"/>
          <a:stretch>
            <a:fillRect/>
          </a:stretch>
        </p:blipFill>
        <p:spPr>
          <a:xfrm>
            <a:off x="4691882" y="1654559"/>
            <a:ext cx="4352850" cy="3548881"/>
          </a:xfrm>
          <a:prstGeom prst="rect">
            <a:avLst/>
          </a:prstGeom>
        </p:spPr>
      </p:pic>
    </p:spTree>
    <p:extLst>
      <p:ext uri="{BB962C8B-B14F-4D97-AF65-F5344CB8AC3E}">
        <p14:creationId xmlns:p14="http://schemas.microsoft.com/office/powerpoint/2010/main" val="2061769269"/>
      </p:ext>
    </p:extLst>
  </p:cSld>
  <p:clrMapOvr>
    <a:masterClrMapping/>
  </p:clrMapOvr>
  <mc:AlternateContent xmlns:mc="http://schemas.openxmlformats.org/markup-compatibility/2006" xmlns:p14="http://schemas.microsoft.com/office/powerpoint/2010/main">
    <mc:Choice Requires="p14">
      <p:transition spd="slow" p14:dur="2000" advTm="559"/>
    </mc:Choice>
    <mc:Fallback xmlns:p15="http://schemas.microsoft.com/office/powerpoint/2012/main" xmlns="">
      <p:transition spd="slow" advTm="55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330200" cy="6858000"/>
          </a:xfrm>
          <a:prstGeom prst="rect">
            <a:avLst/>
          </a:prstGeom>
          <a:noFill/>
          <a:ln w="9525">
            <a:noFill/>
            <a:miter lim="800000"/>
          </a:ln>
        </p:spPr>
      </p:pic>
      <p:sp>
        <p:nvSpPr>
          <p:cNvPr id="3075" name="Rectangle 4"/>
          <p:cNvSpPr>
            <a:spLocks noChangeArrowheads="1"/>
          </p:cNvSpPr>
          <p:nvPr/>
        </p:nvSpPr>
        <p:spPr bwMode="auto">
          <a:xfrm>
            <a:off x="330200" y="0"/>
            <a:ext cx="8774172" cy="579699"/>
          </a:xfrm>
          <a:prstGeom prst="rect">
            <a:avLst/>
          </a:prstGeom>
          <a:noFill/>
          <a:ln w="9525">
            <a:noFill/>
            <a:miter lim="800000"/>
          </a:ln>
        </p:spPr>
        <p:txBody>
          <a:bodyPr>
            <a:spAutoFit/>
          </a:bodyPr>
          <a:lstStyle/>
          <a:p>
            <a:pPr>
              <a:spcBef>
                <a:spcPct val="0"/>
              </a:spcBef>
              <a:spcAft>
                <a:spcPts val="1500"/>
              </a:spcAft>
              <a:defRPr b="0" i="0"/>
            </a:pPr>
            <a:r>
              <a:rPr lang="1106" sz="3200" b="1" kern="0"/>
              <a:t>Y Broses Arfarnu/Ddylunio</a:t>
            </a:r>
          </a:p>
        </p:txBody>
      </p:sp>
      <p:sp>
        <p:nvSpPr>
          <p:cNvPr id="9" name="Content Placeholder 2"/>
          <p:cNvSpPr txBox="1"/>
          <p:nvPr/>
        </p:nvSpPr>
        <p:spPr>
          <a:xfrm>
            <a:off x="330200" y="584775"/>
            <a:ext cx="5939971" cy="4885131"/>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342900" lvl="1" indent="-342900" algn="just">
              <a:spcBef>
                <a:spcPct val="0"/>
              </a:spcBef>
              <a:spcAft>
                <a:spcPts val="1500"/>
              </a:spcAft>
              <a:buChar char="•"/>
              <a:defRPr b="0" i="0"/>
            </a:pPr>
            <a:r>
              <a:rPr lang="1106" sz="1600" dirty="0"/>
              <a:t>WelTAG yw'r enw a roddir i'r Arweiniad ar Arfarnu Trafnidiaeth Cymru a luniwyd gan Lywodraeth Cymru i'w ddefnyddio wrth ddatblygu, arfarnu a gwerthuso unrhyw ymyriad trafnidiaeth arfaethedig.</a:t>
            </a:r>
          </a:p>
          <a:p>
            <a:pPr marL="342900" lvl="1" indent="-342900" algn="just">
              <a:spcBef>
                <a:spcPct val="0"/>
              </a:spcBef>
              <a:spcAft>
                <a:spcPts val="1500"/>
              </a:spcAft>
              <a:buChar char="•"/>
              <a:defRPr b="0" i="0"/>
            </a:pPr>
            <a:r>
              <a:rPr lang="1106" sz="1600" dirty="0"/>
              <a:t>Cynlluniwyd y broses WelTAG i ddarparu fframwaith er mwyn strwythuro'r syniadau ynghylch sut i fynd i'r afael â'r broblem; nodi datrysiadau posib, mireinio dyluniad yr opsiynau hynny i fwyafu eu manteision a lleihau unrhyw effeithiau andwyol ac i ystyried amrywiaeth eang o ganlyniadau posib rhoi unrhyw ddatrysiadau arfaethedig ar waith.</a:t>
            </a:r>
          </a:p>
          <a:p>
            <a:pPr marL="342900" lvl="1" indent="-342900">
              <a:spcBef>
                <a:spcPct val="0"/>
              </a:spcBef>
              <a:spcAft>
                <a:spcPts val="1500"/>
              </a:spcAft>
              <a:buChar char="•"/>
              <a:defRPr b="0" i="0"/>
            </a:pPr>
            <a:r>
              <a:rPr lang="1106" sz="1600" dirty="0"/>
              <a:t>Mae WelTAG wedi'i seilio ar gylch arfarnu ROAMEF (Rhesymeg, </a:t>
            </a:r>
            <a:br>
              <a:rPr lang="1106" sz="1600" dirty="0"/>
            </a:br>
            <a:r>
              <a:rPr lang="1106" sz="1600" dirty="0"/>
              <a:t>Amcanion, Arfarnu, Monitro, Gwerthuso, </a:t>
            </a:r>
            <a:br>
              <a:rPr lang="1106" sz="1600" dirty="0"/>
            </a:br>
            <a:r>
              <a:rPr lang="1106" sz="1600" dirty="0"/>
              <a:t>Adborth);</a:t>
            </a:r>
          </a:p>
          <a:p>
            <a:pPr>
              <a:spcBef>
                <a:spcPct val="0"/>
              </a:spcBef>
              <a:spcAft>
                <a:spcPts val="1500"/>
              </a:spcAft>
              <a:defRPr b="0" i="0"/>
            </a:pPr>
            <a:r>
              <a:rPr lang="1106" sz="1600" kern="0" dirty="0"/>
              <a:t>Mae'r dyluniad yn unol â’r Llawlyfr Dylunio Ffyrdd a Phontydd (DMRB)</a:t>
            </a:r>
          </a:p>
          <a:p>
            <a:pPr marL="342900" lvl="1" indent="-342900" algn="just">
              <a:spcBef>
                <a:spcPct val="0"/>
              </a:spcBef>
              <a:spcAft>
                <a:spcPts val="1500"/>
              </a:spcAft>
              <a:buChar char="•"/>
              <a:defRPr b="0" i="0"/>
            </a:pPr>
            <a:r>
              <a:rPr lang="1106" sz="1600" dirty="0"/>
              <a:t>Mae'r DMRB yn cynnwys gwybodaeth am safonau cyfredol sy'n perthyn i ddylunio, asesu a gweithredu traffyrdd a chefnffyrdd hollddefnyddiol yn y Deyrnas Unedig.</a:t>
            </a:r>
            <a:endParaRPr lang="en-GB" sz="1600" dirty="0"/>
          </a:p>
        </p:txBody>
      </p:sp>
      <p:pic>
        <p:nvPicPr>
          <p:cNvPr id="7" name="Picture 6">
            <a:extLst>
              <a:ext uri="{FF2B5EF4-FFF2-40B4-BE49-F238E27FC236}">
                <a16:creationId xmlns:a16="http://schemas.microsoft.com/office/drawing/2014/main" id="{F459367D-C6C4-4B62-995F-CBBB68130473}"/>
              </a:ext>
            </a:extLst>
          </p:cNvPr>
          <p:cNvPicPr>
            <a:picLocks noChangeAspect="1"/>
          </p:cNvPicPr>
          <p:nvPr/>
        </p:nvPicPr>
        <p:blipFill>
          <a:blip r:embed="rId4"/>
          <a:stretch>
            <a:fillRect/>
          </a:stretch>
        </p:blipFill>
        <p:spPr>
          <a:xfrm>
            <a:off x="6504121" y="584775"/>
            <a:ext cx="2209918" cy="3105482"/>
          </a:xfrm>
          <a:prstGeom prst="rect">
            <a:avLst/>
          </a:prstGeom>
        </p:spPr>
      </p:pic>
      <p:pic>
        <p:nvPicPr>
          <p:cNvPr id="6" name="Picture 5">
            <a:extLst>
              <a:ext uri="{FF2B5EF4-FFF2-40B4-BE49-F238E27FC236}">
                <a16:creationId xmlns:a16="http://schemas.microsoft.com/office/drawing/2014/main" id="{908AB864-5D21-4BA9-B2E5-088EBB07170F}"/>
              </a:ext>
            </a:extLst>
          </p:cNvPr>
          <p:cNvPicPr>
            <a:picLocks noChangeAspect="1"/>
          </p:cNvPicPr>
          <p:nvPr/>
        </p:nvPicPr>
        <p:blipFill>
          <a:blip r:embed="rId5"/>
          <a:stretch>
            <a:fillRect/>
          </a:stretch>
        </p:blipFill>
        <p:spPr>
          <a:xfrm>
            <a:off x="6270172" y="4093029"/>
            <a:ext cx="2774466" cy="1961652"/>
          </a:xfrm>
          <a:prstGeom prst="rect">
            <a:avLst/>
          </a:prstGeom>
        </p:spPr>
      </p:pic>
    </p:spTree>
    <p:extLst>
      <p:ext uri="{BB962C8B-B14F-4D97-AF65-F5344CB8AC3E}">
        <p14:creationId xmlns:p14="http://schemas.microsoft.com/office/powerpoint/2010/main" val="370880265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330200" cy="6858000"/>
          </a:xfrm>
          <a:prstGeom prst="rect">
            <a:avLst/>
          </a:prstGeom>
          <a:noFill/>
          <a:ln w="9525">
            <a:noFill/>
            <a:miter lim="800000"/>
          </a:ln>
        </p:spPr>
      </p:pic>
      <p:sp>
        <p:nvSpPr>
          <p:cNvPr id="3075" name="Rectangle 4"/>
          <p:cNvSpPr>
            <a:spLocks noChangeArrowheads="1"/>
          </p:cNvSpPr>
          <p:nvPr/>
        </p:nvSpPr>
        <p:spPr bwMode="auto">
          <a:xfrm>
            <a:off x="330200" y="0"/>
            <a:ext cx="8290468" cy="523220"/>
          </a:xfrm>
          <a:prstGeom prst="rect">
            <a:avLst/>
          </a:prstGeom>
          <a:noFill/>
          <a:ln w="9525">
            <a:noFill/>
            <a:miter lim="800000"/>
          </a:ln>
        </p:spPr>
        <p:txBody>
          <a:bodyPr wrap="square">
            <a:spAutoFit/>
          </a:bodyPr>
          <a:lstStyle/>
          <a:p>
            <a:pPr>
              <a:spcBef>
                <a:spcPct val="0"/>
              </a:spcBef>
              <a:spcAft>
                <a:spcPts val="1500"/>
              </a:spcAft>
              <a:defRPr b="0" i="0"/>
            </a:pPr>
            <a:r>
              <a:rPr lang="1106" sz="2800" b="1" kern="0" dirty="0"/>
              <a:t>Problemau Trafnidiaeth a Nodau Ehangach</a:t>
            </a:r>
            <a:r>
              <a:rPr lang="1106" sz="2800" b="0" kern="0" dirty="0"/>
              <a:t> </a:t>
            </a:r>
          </a:p>
        </p:txBody>
      </p:sp>
      <p:sp>
        <p:nvSpPr>
          <p:cNvPr id="2" name="Rectangle 1"/>
          <p:cNvSpPr/>
          <p:nvPr/>
        </p:nvSpPr>
        <p:spPr>
          <a:xfrm>
            <a:off x="330201" y="634894"/>
            <a:ext cx="8702573" cy="6124754"/>
          </a:xfrm>
          <a:prstGeom prst="rect">
            <a:avLst/>
          </a:prstGeom>
        </p:spPr>
        <p:txBody>
          <a:bodyPr wrap="square">
            <a:spAutoFit/>
          </a:bodyPr>
          <a:lstStyle/>
          <a:p>
            <a:pPr marL="342900" indent="-342900">
              <a:spcAft>
                <a:spcPts val="1200"/>
              </a:spcAft>
              <a:buFont typeface="Arial" panose="020B0604020202020204" pitchFamily="34" charset="0"/>
              <a:buChar char="•"/>
              <a:defRPr b="0" i="0"/>
            </a:pPr>
            <a:r>
              <a:rPr lang="1106" sz="1400" dirty="0"/>
              <a:t>Mae nifer o broblemau’n gysylltiedig â chynllun yr A4138 a chyffordd 48 yr M4 sy'n cyfrannu at broblem y tagfeydd. Mae’r rhain yn cynnwys y canlynol:</a:t>
            </a:r>
          </a:p>
          <a:p>
            <a:pPr marL="800100" lvl="1" indent="-342900">
              <a:spcAft>
                <a:spcPts val="1200"/>
              </a:spcAft>
              <a:buFont typeface="Arial" panose="020B0604020202020204" pitchFamily="34" charset="0"/>
              <a:buChar char="•"/>
              <a:defRPr b="0" i="0"/>
            </a:pPr>
            <a:r>
              <a:rPr lang="1106" sz="1400" dirty="0"/>
              <a:t>Diffyg darpariaeth ar gyfer traffig sy'n troi i'r dde o'r A4138 i fynd ar slipffordd yr M4 i'r dwyrain sy'n atal y traffig sy'n mynd tuag at yr Hendy o ganlyniad. </a:t>
            </a:r>
          </a:p>
          <a:p>
            <a:pPr marL="800100" lvl="1" indent="-342900">
              <a:spcAft>
                <a:spcPts val="1200"/>
              </a:spcAft>
              <a:buFont typeface="Arial" panose="020B0604020202020204" pitchFamily="34" charset="0"/>
              <a:buChar char="•"/>
              <a:defRPr b="0" i="0"/>
            </a:pPr>
            <a:r>
              <a:rPr lang="1106" sz="1400" dirty="0"/>
              <a:t>Cynllun yr A4138 o gyfeiriad yr Hendy lle mae cyffordd ildio ar gyfer y traffig sy'n ymuno â slipffordd yr M4 i'r dwyrain.</a:t>
            </a:r>
          </a:p>
          <a:p>
            <a:pPr marL="800100" lvl="1" indent="-342900">
              <a:spcAft>
                <a:spcPts val="1200"/>
              </a:spcAft>
              <a:buFont typeface="Arial" panose="020B0604020202020204" pitchFamily="34" charset="0"/>
              <a:buChar char="•"/>
              <a:defRPr b="0" i="0"/>
            </a:pPr>
            <a:r>
              <a:rPr lang="1106" sz="1400" dirty="0"/>
              <a:t>Cynllun slipffordd yr A4138/M4 i'r gorllewin a'r lôn troi i'r dde lle ceir cyffordd blaenoriaeth sy’n dibynnu ar 'ewyllys da' traffig yr A4138 i ddod oddi ar y slipffordd yn ystod cyfnodau brig.</a:t>
            </a:r>
          </a:p>
          <a:p>
            <a:pPr marL="800100" lvl="1" indent="-342900">
              <a:spcAft>
                <a:spcPts val="1200"/>
              </a:spcAft>
              <a:buFont typeface="Arial" panose="020B0604020202020204" pitchFamily="34" charset="0"/>
              <a:buChar char="•"/>
              <a:defRPr b="0" i="0"/>
            </a:pPr>
            <a:r>
              <a:rPr lang="1106" sz="1400" dirty="0"/>
              <a:t>Disgyblaeth ar lôn yr A4138 i'r de o gyffordd 48 yr M4 tuag at ardal Llanelli lle nad yw'r lôn ar yr ochr allan yn cael ei ddefnyddio ddigon.</a:t>
            </a:r>
          </a:p>
          <a:p>
            <a:pPr marL="800100" lvl="1" indent="-342900">
              <a:spcAft>
                <a:spcPts val="1200"/>
              </a:spcAft>
              <a:buFont typeface="Arial" panose="020B0604020202020204" pitchFamily="34" charset="0"/>
              <a:buChar char="•"/>
              <a:defRPr b="0" i="0"/>
            </a:pPr>
            <a:r>
              <a:rPr lang="1106" sz="1400" dirty="0"/>
              <a:t>Dim darpariaeth ar gyfer beicwyr.</a:t>
            </a:r>
          </a:p>
          <a:p>
            <a:pPr marL="285750" indent="-285750">
              <a:spcAft>
                <a:spcPts val="1200"/>
              </a:spcAft>
              <a:buFont typeface="Arial" panose="020B0604020202020204" pitchFamily="34" charset="0"/>
              <a:buChar char="•"/>
              <a:defRPr b="0" i="0"/>
            </a:pPr>
            <a:r>
              <a:rPr lang="1106" sz="1400" dirty="0"/>
              <a:t>Dyma nodau ehangach y cynllun:</a:t>
            </a:r>
          </a:p>
          <a:p>
            <a:pPr marL="742950" lvl="1" indent="-285750">
              <a:spcAft>
                <a:spcPts val="1200"/>
              </a:spcAft>
              <a:buFont typeface="Arial" panose="020B0604020202020204" pitchFamily="34" charset="0"/>
              <a:buChar char="•"/>
              <a:defRPr b="0" i="0"/>
            </a:pPr>
            <a:r>
              <a:rPr lang="1106" sz="1400" dirty="0"/>
              <a:t>Lleihau tagfeydd/ciwio yn ystod cyfnodau brig, a thrwy hynny wella ansawdd yr aer, lleddfu rhwystredigaeth gyrwyr a gwella diogelwch traffig Cyffordd 48.</a:t>
            </a:r>
          </a:p>
          <a:p>
            <a:pPr marL="742950" lvl="1" indent="-285750">
              <a:spcAft>
                <a:spcPts val="1200"/>
              </a:spcAft>
              <a:buFont typeface="Arial" panose="020B0604020202020204" pitchFamily="34" charset="0"/>
              <a:buChar char="•"/>
              <a:defRPr b="0" i="0"/>
            </a:pPr>
            <a:r>
              <a:rPr lang="1106" sz="1400" dirty="0"/>
              <a:t>Gwella cysylltedd ac amserau teithio</a:t>
            </a:r>
          </a:p>
          <a:p>
            <a:pPr marL="742950" lvl="1" indent="-285750">
              <a:spcAft>
                <a:spcPts val="1200"/>
              </a:spcAft>
              <a:buFont typeface="Arial" panose="020B0604020202020204" pitchFamily="34" charset="0"/>
              <a:buChar char="•"/>
              <a:defRPr b="0" i="0"/>
            </a:pPr>
            <a:r>
              <a:rPr lang="1106" sz="1400" dirty="0"/>
              <a:t>Cael gwared ar rwystrau economaidd a chymdeithasol</a:t>
            </a:r>
          </a:p>
          <a:p>
            <a:pPr marL="742950" lvl="1" indent="-285750">
              <a:spcAft>
                <a:spcPts val="1200"/>
              </a:spcAft>
              <a:buFont typeface="Arial" panose="020B0604020202020204" pitchFamily="34" charset="0"/>
              <a:buChar char="•"/>
              <a:defRPr b="0" i="0"/>
            </a:pPr>
            <a:r>
              <a:rPr lang="1106" sz="1400" dirty="0"/>
              <a:t>Darparu llwybr defnydd a rennir ar gyfer cerddwyr a beicwyr a fydd yn cynnwys mannau croesi mwy diogel ar slipffordd bob cyffordd. Byddai'r llwybr defnydd a rennir yn cysylltu â llwybr defnydd a rennir ehangach o ardal Llangennech i'r Hendy a byddai'n annog newid o ddefnyddio ceir i feicio. </a:t>
            </a:r>
          </a:p>
          <a:p>
            <a:pPr marL="800100" lvl="1" indent="-342900">
              <a:spcAft>
                <a:spcPts val="1200"/>
              </a:spcAft>
              <a:buFont typeface="Arial" panose="020B0604020202020204" pitchFamily="34" charset="0"/>
              <a:buChar char="•"/>
              <a:defRPr/>
            </a:pPr>
            <a:endParaRPr lang="en-US" sz="1600" dirty="0"/>
          </a:p>
        </p:txBody>
      </p:sp>
    </p:spTree>
    <p:extLst>
      <p:ext uri="{BB962C8B-B14F-4D97-AF65-F5344CB8AC3E}">
        <p14:creationId xmlns:p14="http://schemas.microsoft.com/office/powerpoint/2010/main" val="107656881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330200" cy="6858000"/>
          </a:xfrm>
          <a:prstGeom prst="rect">
            <a:avLst/>
          </a:prstGeom>
          <a:noFill/>
          <a:ln w="9525">
            <a:noFill/>
            <a:miter lim="800000"/>
          </a:ln>
        </p:spPr>
      </p:pic>
      <p:sp>
        <p:nvSpPr>
          <p:cNvPr id="3075" name="Rectangle 4"/>
          <p:cNvSpPr>
            <a:spLocks noChangeArrowheads="1"/>
          </p:cNvSpPr>
          <p:nvPr/>
        </p:nvSpPr>
        <p:spPr bwMode="auto">
          <a:xfrm>
            <a:off x="330200" y="0"/>
            <a:ext cx="8290468" cy="579699"/>
          </a:xfrm>
          <a:prstGeom prst="rect">
            <a:avLst/>
          </a:prstGeom>
          <a:noFill/>
          <a:ln w="9525">
            <a:noFill/>
            <a:miter lim="800000"/>
          </a:ln>
        </p:spPr>
        <p:txBody>
          <a:bodyPr wrap="square">
            <a:spAutoFit/>
          </a:bodyPr>
          <a:lstStyle/>
          <a:p>
            <a:pPr>
              <a:spcBef>
                <a:spcPct val="0"/>
              </a:spcBef>
              <a:spcAft>
                <a:spcPts val="1500"/>
              </a:spcAft>
              <a:defRPr b="0" i="0"/>
            </a:pPr>
            <a:r>
              <a:rPr lang="1106" sz="3200" b="1" kern="0"/>
              <a:t>Cynigion y Cynllun</a:t>
            </a:r>
          </a:p>
        </p:txBody>
      </p:sp>
      <p:sp>
        <p:nvSpPr>
          <p:cNvPr id="2" name="Rectangle 1"/>
          <p:cNvSpPr/>
          <p:nvPr/>
        </p:nvSpPr>
        <p:spPr>
          <a:xfrm>
            <a:off x="330201" y="534535"/>
            <a:ext cx="8492084" cy="5570756"/>
          </a:xfrm>
          <a:prstGeom prst="rect">
            <a:avLst/>
          </a:prstGeom>
        </p:spPr>
        <p:txBody>
          <a:bodyPr wrap="square">
            <a:spAutoFit/>
          </a:bodyPr>
          <a:lstStyle/>
          <a:p>
            <a:pPr marL="342900" indent="-342900">
              <a:spcAft>
                <a:spcPts val="1200"/>
              </a:spcAft>
              <a:buFont typeface="Arial" panose="020B0604020202020204" pitchFamily="34" charset="0"/>
              <a:buChar char="•"/>
              <a:defRPr b="0" i="0"/>
            </a:pPr>
            <a:r>
              <a:rPr lang="1106" sz="1600" dirty="0"/>
              <a:t>Bydd y gwaith gwella’n cynyddu effeithlonrwydd yr A4138 yn bennaf er mwyn lleihau tagfeydd ar gyfer y traffig sy'n ymuno â'r draffordd ac yn dod oddi arni, a bydd hefyd yn gwella'r llwybr troed presennol yn llwybr defnydd a rennir ar gyfer beicwyr a cherddwyr </a:t>
            </a:r>
          </a:p>
          <a:p>
            <a:pPr marL="342900" indent="-342900">
              <a:spcAft>
                <a:spcPts val="1200"/>
              </a:spcAft>
              <a:buFont typeface="Arial" panose="020B0604020202020204" pitchFamily="34" charset="0"/>
              <a:buChar char="•"/>
              <a:defRPr b="0" i="0"/>
            </a:pPr>
            <a:r>
              <a:rPr lang="1106" sz="1600" dirty="0"/>
              <a:t>Bydd y gwaith arfaethedig yn cynnwys:</a:t>
            </a:r>
          </a:p>
          <a:p>
            <a:pPr marL="800100" lvl="1" indent="-342900">
              <a:spcAft>
                <a:spcPts val="1200"/>
              </a:spcAft>
              <a:buFont typeface="Arial" panose="020B0604020202020204" pitchFamily="34" charset="0"/>
              <a:buChar char="•"/>
              <a:defRPr b="0" i="0"/>
            </a:pPr>
            <a:r>
              <a:rPr lang="1106" sz="1600" dirty="0"/>
              <a:t>lledu'r ffordd gerbydau i gynyddu effeithlonrwydd yr A4138</a:t>
            </a:r>
          </a:p>
          <a:p>
            <a:pPr marL="800100" lvl="1" indent="-342900">
              <a:spcAft>
                <a:spcPts val="1200"/>
              </a:spcAft>
              <a:buFont typeface="Arial" panose="020B0604020202020204" pitchFamily="34" charset="0"/>
              <a:buChar char="•"/>
              <a:defRPr b="0" i="0"/>
            </a:pPr>
            <a:r>
              <a:rPr lang="1106" sz="1600" dirty="0"/>
              <a:t>adnewyddu'r signalau traffig presennol a darparu signalau traffig newydd ar slipffordd yr M4 i'r gorllewin a chyffordd Tal-y-Coed i wella diogelwch y traffig ac i leihau ciwiau</a:t>
            </a:r>
          </a:p>
          <a:p>
            <a:pPr marL="800100" lvl="1" indent="-342900">
              <a:spcAft>
                <a:spcPts val="1200"/>
              </a:spcAft>
              <a:buFont typeface="Arial" panose="020B0604020202020204" pitchFamily="34" charset="0"/>
              <a:buChar char="•"/>
              <a:defRPr b="0" i="0"/>
            </a:pPr>
            <a:r>
              <a:rPr lang="1106" sz="1600" dirty="0"/>
              <a:t>mesurau rheoli lonydd ar yr A4138 i'r de i fwyafu effeithlonrwydd y ffordd gerbydau bresennol</a:t>
            </a:r>
          </a:p>
          <a:p>
            <a:pPr marL="800100" lvl="1" indent="-342900">
              <a:spcAft>
                <a:spcPts val="1200"/>
              </a:spcAft>
              <a:buFont typeface="Arial" panose="020B0604020202020204" pitchFamily="34" charset="0"/>
              <a:buChar char="•"/>
              <a:defRPr b="0" i="0"/>
            </a:pPr>
            <a:r>
              <a:rPr lang="1106" sz="1600" dirty="0"/>
              <a:t>gwella holl gyffyrdd yr M4 â'r A4138 </a:t>
            </a:r>
          </a:p>
          <a:p>
            <a:pPr marL="800100" lvl="1" indent="-342900">
              <a:spcAft>
                <a:spcPts val="1200"/>
              </a:spcAft>
              <a:buFont typeface="Arial" panose="020B0604020202020204" pitchFamily="34" charset="0"/>
              <a:buChar char="•"/>
              <a:defRPr b="0" i="0"/>
            </a:pPr>
            <a:r>
              <a:rPr lang="1106" sz="1600" dirty="0"/>
              <a:t>darparu cyfleuster a rennir i gysylltu â'r llwybr</a:t>
            </a:r>
            <a:endParaRPr lang="en-GB" sz="1600" dirty="0"/>
          </a:p>
          <a:p>
            <a:pPr lvl="1">
              <a:spcAft>
                <a:spcPts val="1200"/>
              </a:spcAft>
              <a:defRPr b="0" i="0"/>
            </a:pPr>
            <a:r>
              <a:rPr lang="1106" sz="1600" dirty="0"/>
              <a:t> </a:t>
            </a:r>
            <a:r>
              <a:rPr lang="en-GB" sz="1600" dirty="0"/>
              <a:t>     </a:t>
            </a:r>
            <a:r>
              <a:rPr lang="1106" sz="1600" dirty="0"/>
              <a:t>a adeiladwyd yn ddiweddar rhwng yr A4138 a </a:t>
            </a:r>
            <a:endParaRPr lang="en-GB" sz="1600" dirty="0"/>
          </a:p>
          <a:p>
            <a:pPr lvl="1">
              <a:spcAft>
                <a:spcPts val="1200"/>
              </a:spcAft>
              <a:defRPr b="0" i="0"/>
            </a:pPr>
            <a:r>
              <a:rPr lang="en-GB" sz="1600" dirty="0"/>
              <a:t>      </a:t>
            </a:r>
            <a:r>
              <a:rPr lang="1106" sz="1600" dirty="0"/>
              <a:t>Llangennech </a:t>
            </a:r>
          </a:p>
          <a:p>
            <a:pPr marL="800100" lvl="1" indent="-342900">
              <a:spcAft>
                <a:spcPts val="1200"/>
              </a:spcAft>
              <a:buFont typeface="Arial" panose="020B0604020202020204" pitchFamily="34" charset="0"/>
              <a:buChar char="•"/>
              <a:defRPr b="0" i="0"/>
            </a:pPr>
            <a:r>
              <a:rPr lang="1106" sz="1600" dirty="0"/>
              <a:t>gwelliannau amgylcheddol i wella'r cynefin </a:t>
            </a:r>
            <a:endParaRPr lang="en-GB" sz="1600" dirty="0"/>
          </a:p>
          <a:p>
            <a:pPr lvl="1">
              <a:spcAft>
                <a:spcPts val="1200"/>
              </a:spcAft>
              <a:defRPr b="0" i="0"/>
            </a:pPr>
            <a:r>
              <a:rPr lang="en-GB" sz="1600" dirty="0"/>
              <a:t>      </a:t>
            </a:r>
            <a:r>
              <a:rPr lang="1106" sz="1600" dirty="0"/>
              <a:t>ar gyfer pathewod.</a:t>
            </a:r>
          </a:p>
        </p:txBody>
      </p:sp>
      <p:pic>
        <p:nvPicPr>
          <p:cNvPr id="3" name="Picture 2">
            <a:extLst>
              <a:ext uri="{FF2B5EF4-FFF2-40B4-BE49-F238E27FC236}">
                <a16:creationId xmlns:a16="http://schemas.microsoft.com/office/drawing/2014/main" id="{6980E79D-29FD-4B8F-8787-A6E3A48F8190}"/>
              </a:ext>
            </a:extLst>
          </p:cNvPr>
          <p:cNvPicPr>
            <a:picLocks noChangeAspect="1"/>
          </p:cNvPicPr>
          <p:nvPr/>
        </p:nvPicPr>
        <p:blipFill>
          <a:blip r:embed="rId4"/>
          <a:stretch>
            <a:fillRect/>
          </a:stretch>
        </p:blipFill>
        <p:spPr>
          <a:xfrm>
            <a:off x="5336920" y="3710371"/>
            <a:ext cx="3597823" cy="2394920"/>
          </a:xfrm>
          <a:prstGeom prst="rect">
            <a:avLst/>
          </a:prstGeom>
        </p:spPr>
      </p:pic>
    </p:spTree>
    <p:extLst>
      <p:ext uri="{BB962C8B-B14F-4D97-AF65-F5344CB8AC3E}">
        <p14:creationId xmlns:p14="http://schemas.microsoft.com/office/powerpoint/2010/main" val="307474809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330200" cy="6858000"/>
          </a:xfrm>
          <a:prstGeom prst="rect">
            <a:avLst/>
          </a:prstGeom>
          <a:noFill/>
          <a:ln w="9525">
            <a:noFill/>
            <a:miter lim="800000"/>
          </a:ln>
        </p:spPr>
      </p:pic>
      <p:sp>
        <p:nvSpPr>
          <p:cNvPr id="3075" name="Rectangle 4"/>
          <p:cNvSpPr>
            <a:spLocks noChangeArrowheads="1"/>
          </p:cNvSpPr>
          <p:nvPr/>
        </p:nvSpPr>
        <p:spPr bwMode="auto">
          <a:xfrm>
            <a:off x="330200" y="0"/>
            <a:ext cx="8774172" cy="579699"/>
          </a:xfrm>
          <a:prstGeom prst="rect">
            <a:avLst/>
          </a:prstGeom>
          <a:noFill/>
          <a:ln w="9525">
            <a:noFill/>
            <a:miter lim="800000"/>
          </a:ln>
        </p:spPr>
        <p:txBody>
          <a:bodyPr>
            <a:spAutoFit/>
          </a:bodyPr>
          <a:lstStyle/>
          <a:p>
            <a:pPr>
              <a:spcBef>
                <a:spcPct val="0"/>
              </a:spcBef>
              <a:spcAft>
                <a:spcPts val="1500"/>
              </a:spcAft>
              <a:defRPr b="0" i="0"/>
            </a:pPr>
            <a:r>
              <a:rPr lang="1106" sz="3200" b="1" kern="0"/>
              <a:t>Nodweddion Dylunio Allweddol</a:t>
            </a:r>
          </a:p>
        </p:txBody>
      </p:sp>
      <p:sp>
        <p:nvSpPr>
          <p:cNvPr id="9" name="Content Placeholder 2"/>
          <p:cNvSpPr txBox="1"/>
          <p:nvPr/>
        </p:nvSpPr>
        <p:spPr>
          <a:xfrm>
            <a:off x="330200" y="785493"/>
            <a:ext cx="8058819" cy="6215168"/>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ct val="0"/>
              </a:spcBef>
              <a:spcAft>
                <a:spcPts val="1500"/>
              </a:spcAft>
              <a:defRPr b="0" i="0"/>
            </a:pPr>
            <a:r>
              <a:rPr lang="1106" sz="1800" kern="0" dirty="0"/>
              <a:t>Gwella uchafswm llif traffig yr A4138</a:t>
            </a:r>
          </a:p>
          <a:p>
            <a:pPr marL="800100" lvl="1" indent="-342900" algn="just">
              <a:spcBef>
                <a:spcPct val="0"/>
              </a:spcBef>
              <a:spcAft>
                <a:spcPts val="1200"/>
              </a:spcAft>
              <a:buFont typeface="Arial" panose="020B0604020202020204" pitchFamily="34" charset="0"/>
              <a:buChar char="•"/>
              <a:defRPr b="0" i="0"/>
            </a:pPr>
            <a:r>
              <a:rPr lang="1106" sz="1400" dirty="0">
                <a:latin typeface="Arial"/>
                <a:ea typeface="ＭＳ Ｐゴシック"/>
              </a:rPr>
              <a:t>Bydd darparu lôn ychwanegol ar yr A4138 o dan yr M4 yn sicrhau na fydd modurwyr sy'n dymuno ymuno â'r draffordd i'r dwyrain yn rhwystro cerbydau rhag teithio i gyfeiriad yr Hendy mwyach.</a:t>
            </a:r>
          </a:p>
          <a:p>
            <a:pPr marL="800100" lvl="1" indent="-342900" algn="just">
              <a:spcBef>
                <a:spcPct val="0"/>
              </a:spcBef>
              <a:spcAft>
                <a:spcPts val="1200"/>
              </a:spcAft>
              <a:buFont typeface="Arial" panose="020B0604020202020204" pitchFamily="34" charset="0"/>
              <a:buChar char="•"/>
              <a:defRPr b="0" i="0"/>
            </a:pPr>
            <a:r>
              <a:rPr lang="1106" sz="1400" dirty="0">
                <a:latin typeface="Arial"/>
                <a:ea typeface="ＭＳ Ｐゴシック"/>
              </a:rPr>
              <a:t>Bydd cyflwyno signalau traffig ychwanegol yn sicrhau bod grwpiau o gerbydau'n symud ymlaen ar yr un pryd i leihau'r symudiadau stopio/dechrau, a bydd hyn yn gwella effeithlonrwydd ac yn lleihau'r risg o wrthdrawiadau o'r tu ôl.</a:t>
            </a:r>
          </a:p>
          <a:p>
            <a:pPr marL="800100" lvl="1" indent="-342900" algn="just">
              <a:spcBef>
                <a:spcPct val="0"/>
              </a:spcBef>
              <a:spcAft>
                <a:spcPts val="1200"/>
              </a:spcAft>
              <a:buFont typeface="Arial" panose="020B0604020202020204" pitchFamily="34" charset="0"/>
              <a:buChar char="•"/>
              <a:defRPr b="0" i="0"/>
            </a:pPr>
            <a:r>
              <a:rPr lang="1106" sz="1400" dirty="0">
                <a:latin typeface="Arial"/>
                <a:ea typeface="ＭＳ Ｐゴシック"/>
              </a:rPr>
              <a:t>Bydd cysylltu signalau traffig yn sicrhau bod pobl yn teithio'n effeithlon drwy'r gyffordd. </a:t>
            </a:r>
          </a:p>
          <a:p>
            <a:pPr marL="400050">
              <a:spcBef>
                <a:spcPct val="0"/>
              </a:spcBef>
              <a:spcAft>
                <a:spcPts val="1200"/>
              </a:spcAft>
              <a:buFont typeface="Arial" panose="020B0604020202020204" pitchFamily="34" charset="0"/>
              <a:buChar char="•"/>
              <a:defRPr b="0" i="0"/>
            </a:pPr>
            <a:r>
              <a:rPr lang="1106" sz="1800" kern="0" dirty="0"/>
              <a:t>Mesurau Rheoli Lôn yr A4138 i'r gorllewin</a:t>
            </a:r>
          </a:p>
          <a:p>
            <a:pPr marL="800100" lvl="1" indent="-342900" algn="just">
              <a:spcBef>
                <a:spcPct val="0"/>
              </a:spcBef>
              <a:spcAft>
                <a:spcPts val="1200"/>
              </a:spcAft>
              <a:buFont typeface="Arial" panose="020B0604020202020204" pitchFamily="34" charset="0"/>
              <a:buChar char="•"/>
              <a:defRPr b="0" i="0"/>
            </a:pPr>
            <a:r>
              <a:rPr lang="1106" sz="1400" dirty="0">
                <a:latin typeface="Arial"/>
                <a:ea typeface="ＭＳ Ｐゴシック"/>
              </a:rPr>
              <a:t>Cyflwyno mesurau i annog pobl i ddefnyddio'r ddwy lôn cyn uno yn eu tro i fwyafu uchafswm llif y traffig presennol a lleihau ciwiau ar slipffordd yr M4.</a:t>
            </a:r>
          </a:p>
          <a:p>
            <a:pPr>
              <a:spcBef>
                <a:spcPct val="0"/>
              </a:spcBef>
              <a:spcAft>
                <a:spcPts val="1500"/>
              </a:spcAft>
              <a:defRPr b="0" i="0"/>
            </a:pPr>
            <a:r>
              <a:rPr lang="1106" sz="1800" kern="0" dirty="0">
                <a:sym typeface="Wingdings" pitchFamily="2" charset="2"/>
              </a:rPr>
              <a:t>Signalau Traffig ar Gyffordd Tal-y-Coed</a:t>
            </a:r>
          </a:p>
          <a:p>
            <a:pPr marL="800100" lvl="1" indent="-342900" algn="just">
              <a:spcBef>
                <a:spcPct val="0"/>
              </a:spcBef>
              <a:spcAft>
                <a:spcPts val="1200"/>
              </a:spcAft>
              <a:buFont typeface="Arial" panose="020B0604020202020204" pitchFamily="34" charset="0"/>
              <a:buChar char="•"/>
              <a:defRPr b="0" i="0"/>
            </a:pPr>
            <a:r>
              <a:rPr lang="1106" sz="1400" dirty="0">
                <a:latin typeface="Arial"/>
                <a:ea typeface="ＭＳ Ｐゴシック"/>
                <a:sym typeface="Wingdings" pitchFamily="2" charset="2"/>
              </a:rPr>
              <a:t>Bydd darparu signalau traffig yn sicrhau y gall cerbydau gael cyfleoedd diogel i ddod i mewn i'r stad a'i gadael er mwyn mynd i'r afael â phryderon a fynegwyd gan breswylwyr.</a:t>
            </a:r>
          </a:p>
          <a:p>
            <a:pPr>
              <a:spcBef>
                <a:spcPct val="0"/>
              </a:spcBef>
              <a:spcAft>
                <a:spcPts val="1500"/>
              </a:spcAft>
              <a:defRPr b="0" i="0"/>
            </a:pPr>
            <a:r>
              <a:rPr lang="1106" sz="1800" kern="0" dirty="0"/>
              <a:t>Teithio Llesol</a:t>
            </a:r>
          </a:p>
          <a:p>
            <a:pPr marL="800100" lvl="1" indent="-342900" algn="just">
              <a:spcBef>
                <a:spcPct val="0"/>
              </a:spcBef>
              <a:spcAft>
                <a:spcPts val="1200"/>
              </a:spcAft>
              <a:buFont typeface="Arial" panose="020B0604020202020204" pitchFamily="34" charset="0"/>
              <a:buChar char="•"/>
              <a:defRPr b="0" i="0"/>
            </a:pPr>
            <a:r>
              <a:rPr lang="1106" sz="1400" dirty="0">
                <a:latin typeface="Arial"/>
                <a:ea typeface="ＭＳ Ｐゴシック"/>
              </a:rPr>
              <a:t>Bydd creu llwybr defnydd a rennir ar yr ymyl ogleddol yn cwblhau cysylltiad parhaus rhwng yr Hendy a Llangennech.</a:t>
            </a:r>
          </a:p>
          <a:p>
            <a:pPr marL="0" indent="0">
              <a:spcBef>
                <a:spcPct val="0"/>
              </a:spcBef>
              <a:spcAft>
                <a:spcPts val="1500"/>
              </a:spcAft>
              <a:buNone/>
              <a:defRPr/>
            </a:pPr>
            <a:endParaRPr lang="en-GB" sz="1600" kern="0" dirty="0"/>
          </a:p>
        </p:txBody>
      </p:sp>
    </p:spTree>
    <p:extLst>
      <p:ext uri="{BB962C8B-B14F-4D97-AF65-F5344CB8AC3E}">
        <p14:creationId xmlns:p14="http://schemas.microsoft.com/office/powerpoint/2010/main" val="326112189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330200" cy="6858000"/>
          </a:xfrm>
          <a:prstGeom prst="rect">
            <a:avLst/>
          </a:prstGeom>
          <a:noFill/>
          <a:ln w="9525">
            <a:noFill/>
            <a:miter lim="800000"/>
          </a:ln>
        </p:spPr>
      </p:pic>
      <p:sp>
        <p:nvSpPr>
          <p:cNvPr id="3075" name="Rectangle 4"/>
          <p:cNvSpPr>
            <a:spLocks noChangeArrowheads="1"/>
          </p:cNvSpPr>
          <p:nvPr/>
        </p:nvSpPr>
        <p:spPr bwMode="auto">
          <a:xfrm>
            <a:off x="330200" y="0"/>
            <a:ext cx="8774172" cy="579699"/>
          </a:xfrm>
          <a:prstGeom prst="rect">
            <a:avLst/>
          </a:prstGeom>
          <a:noFill/>
          <a:ln w="9525">
            <a:noFill/>
            <a:miter lim="800000"/>
          </a:ln>
        </p:spPr>
        <p:txBody>
          <a:bodyPr>
            <a:spAutoFit/>
          </a:bodyPr>
          <a:lstStyle/>
          <a:p>
            <a:pPr>
              <a:spcBef>
                <a:spcPct val="0"/>
              </a:spcBef>
              <a:spcAft>
                <a:spcPts val="1500"/>
              </a:spcAft>
              <a:defRPr b="0" i="0"/>
            </a:pPr>
            <a:r>
              <a:rPr lang="1106" sz="3200" b="1" kern="0"/>
              <a:t>Agweddau Amgylcheddol</a:t>
            </a:r>
          </a:p>
        </p:txBody>
      </p:sp>
      <p:sp>
        <p:nvSpPr>
          <p:cNvPr id="9" name="Content Placeholder 2"/>
          <p:cNvSpPr txBox="1"/>
          <p:nvPr/>
        </p:nvSpPr>
        <p:spPr>
          <a:xfrm>
            <a:off x="330200" y="584775"/>
            <a:ext cx="8239540" cy="5021705"/>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800100" lvl="1" indent="-342900" algn="just">
              <a:spcBef>
                <a:spcPct val="0"/>
              </a:spcBef>
              <a:spcAft>
                <a:spcPts val="1200"/>
              </a:spcAft>
              <a:buFont typeface="Arial" panose="020B0604020202020204" pitchFamily="34" charset="0"/>
              <a:buChar char="•"/>
              <a:defRPr b="0" i="0"/>
            </a:pPr>
            <a:r>
              <a:rPr lang="1106" sz="1600">
                <a:latin typeface="Arial"/>
                <a:ea typeface="ＭＳ Ｐゴシック"/>
              </a:rPr>
              <a:t>Nodwyd pathewod ar hyd y rhan hon o goridor yr M4.</a:t>
            </a:r>
          </a:p>
          <a:p>
            <a:pPr marL="800100" lvl="1" indent="-342900" algn="just">
              <a:spcBef>
                <a:spcPct val="0"/>
              </a:spcBef>
              <a:spcAft>
                <a:spcPts val="1200"/>
              </a:spcAft>
              <a:buFont typeface="Arial" panose="020B0604020202020204" pitchFamily="34" charset="0"/>
              <a:buChar char="•"/>
              <a:defRPr b="0" i="0"/>
            </a:pPr>
            <a:r>
              <a:rPr lang="1106" sz="1600">
                <a:latin typeface="Arial"/>
                <a:ea typeface="ＭＳ Ｐゴシック"/>
              </a:rPr>
              <a:t>Mae’n rhywogaeth a warchodir yn gyfreithiol, felly rydym wedi cyflwyno cais am drwydded i Cyfoeth Naturiol Cymru.</a:t>
            </a:r>
          </a:p>
          <a:p>
            <a:pPr marL="800100" lvl="1" indent="-342900" algn="just">
              <a:spcBef>
                <a:spcPct val="0"/>
              </a:spcBef>
              <a:spcAft>
                <a:spcPts val="1200"/>
              </a:spcAft>
              <a:buFont typeface="Arial" panose="020B0604020202020204" pitchFamily="34" charset="0"/>
              <a:buChar char="•"/>
              <a:defRPr b="0" i="0"/>
            </a:pPr>
            <a:r>
              <a:rPr lang="1106" sz="1600">
                <a:latin typeface="Arial"/>
                <a:ea typeface="ＭＳ Ｐゴシック"/>
              </a:rPr>
              <a:t>Caiff cysylltedd dros dro ei ddarparu yn ystod y gwaith i leihau'r effaith.</a:t>
            </a:r>
          </a:p>
          <a:p>
            <a:pPr marL="800100" lvl="1" indent="-342900" algn="just">
              <a:spcBef>
                <a:spcPct val="0"/>
              </a:spcBef>
              <a:spcAft>
                <a:spcPts val="1200"/>
              </a:spcAft>
              <a:buFont typeface="Arial" panose="020B0604020202020204" pitchFamily="34" charset="0"/>
              <a:buChar char="•"/>
              <a:defRPr b="0" i="0"/>
            </a:pPr>
            <a:r>
              <a:rPr lang="1106" sz="1600">
                <a:latin typeface="Arial"/>
                <a:ea typeface="ＭＳ Ｐゴシック"/>
              </a:rPr>
              <a:t>Eir ati i fonitro ar ôl rhoi'r cynllun ar waith i sicrhau bod yr amodau'n addas.</a:t>
            </a:r>
          </a:p>
          <a:p>
            <a:pPr marL="800100" lvl="1" indent="-342900" algn="just">
              <a:spcBef>
                <a:spcPct val="0"/>
              </a:spcBef>
              <a:spcAft>
                <a:spcPts val="1200"/>
              </a:spcAft>
              <a:buFont typeface="Arial" panose="020B0604020202020204" pitchFamily="34" charset="0"/>
              <a:buChar char="•"/>
              <a:defRPr b="0" i="0"/>
            </a:pPr>
            <a:r>
              <a:rPr lang="1106" sz="1600">
                <a:latin typeface="Arial"/>
                <a:ea typeface="ＭＳ Ｐゴシック"/>
              </a:rPr>
              <a:t>Caiff gwaith o flaen llaw i glirio'r safle ei wneud ar adeg na fydd yn cyd-daro â thymor nythu'r adar (cyn cyfyngiadau COVID-19).</a:t>
            </a:r>
          </a:p>
          <a:p>
            <a:pPr marL="800100" lvl="1" indent="-342900" algn="just">
              <a:spcBef>
                <a:spcPct val="0"/>
              </a:spcBef>
              <a:spcAft>
                <a:spcPts val="1200"/>
              </a:spcAft>
              <a:buFont typeface="Arial" panose="020B0604020202020204" pitchFamily="34" charset="0"/>
              <a:buChar char="•"/>
              <a:defRPr b="0" i="0"/>
            </a:pPr>
            <a:r>
              <a:rPr lang="1106" sz="1600">
                <a:latin typeface="Arial"/>
                <a:ea typeface="ＭＳ Ｐゴシック"/>
              </a:rPr>
              <a:t>Gwneir gwaith tirlunio a hau hadau ar ôl y gwaith adeiladu i wella'r amgylchedd bresennol.</a:t>
            </a:r>
          </a:p>
        </p:txBody>
      </p:sp>
      <p:pic>
        <p:nvPicPr>
          <p:cNvPr id="2" name="Picture 1">
            <a:extLst>
              <a:ext uri="{FF2B5EF4-FFF2-40B4-BE49-F238E27FC236}">
                <a16:creationId xmlns:a16="http://schemas.microsoft.com/office/drawing/2014/main" id="{70A8DA30-400F-4235-B605-9B1F761B3FE9}"/>
              </a:ext>
            </a:extLst>
          </p:cNvPr>
          <p:cNvPicPr>
            <a:picLocks noChangeAspect="1"/>
          </p:cNvPicPr>
          <p:nvPr/>
        </p:nvPicPr>
        <p:blipFill>
          <a:blip r:embed="rId4"/>
          <a:stretch>
            <a:fillRect/>
          </a:stretch>
        </p:blipFill>
        <p:spPr>
          <a:xfrm>
            <a:off x="3121451" y="3806372"/>
            <a:ext cx="2657038" cy="1931327"/>
          </a:xfrm>
          <a:prstGeom prst="rect">
            <a:avLst/>
          </a:prstGeom>
        </p:spPr>
      </p:pic>
    </p:spTree>
    <p:extLst>
      <p:ext uri="{BB962C8B-B14F-4D97-AF65-F5344CB8AC3E}">
        <p14:creationId xmlns:p14="http://schemas.microsoft.com/office/powerpoint/2010/main" val="9407538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330200" cy="6858000"/>
          </a:xfrm>
          <a:prstGeom prst="rect">
            <a:avLst/>
          </a:prstGeom>
          <a:noFill/>
          <a:ln w="9525">
            <a:noFill/>
            <a:miter lim="800000"/>
          </a:ln>
        </p:spPr>
      </p:pic>
      <p:sp>
        <p:nvSpPr>
          <p:cNvPr id="3075" name="Rectangle 4"/>
          <p:cNvSpPr>
            <a:spLocks noChangeArrowheads="1"/>
          </p:cNvSpPr>
          <p:nvPr/>
        </p:nvSpPr>
        <p:spPr bwMode="auto">
          <a:xfrm>
            <a:off x="330200" y="0"/>
            <a:ext cx="8774172" cy="579699"/>
          </a:xfrm>
          <a:prstGeom prst="rect">
            <a:avLst/>
          </a:prstGeom>
          <a:noFill/>
          <a:ln w="9525">
            <a:noFill/>
            <a:miter lim="800000"/>
          </a:ln>
        </p:spPr>
        <p:txBody>
          <a:bodyPr>
            <a:spAutoFit/>
          </a:bodyPr>
          <a:lstStyle/>
          <a:p>
            <a:pPr>
              <a:spcBef>
                <a:spcPct val="0"/>
              </a:spcBef>
              <a:spcAft>
                <a:spcPts val="1500"/>
              </a:spcAft>
              <a:defRPr b="0" i="0"/>
            </a:pPr>
            <a:r>
              <a:rPr lang="1106" sz="3200" b="1" kern="0"/>
              <a:t>Cyflwyniad ar y Dyluniad Amlinellol</a:t>
            </a:r>
          </a:p>
        </p:txBody>
      </p:sp>
      <p:pic>
        <p:nvPicPr>
          <p:cNvPr id="2" name="Picture 1">
            <a:extLst>
              <a:ext uri="{FF2B5EF4-FFF2-40B4-BE49-F238E27FC236}">
                <a16:creationId xmlns:a16="http://schemas.microsoft.com/office/drawing/2014/main" id="{33110623-10F5-4A96-AE99-0B3B6432AC2D}"/>
              </a:ext>
            </a:extLst>
          </p:cNvPr>
          <p:cNvPicPr>
            <a:picLocks noChangeAspect="1"/>
          </p:cNvPicPr>
          <p:nvPr/>
        </p:nvPicPr>
        <p:blipFill>
          <a:blip r:embed="rId4"/>
          <a:stretch>
            <a:fillRect/>
          </a:stretch>
        </p:blipFill>
        <p:spPr>
          <a:xfrm>
            <a:off x="581601" y="710328"/>
            <a:ext cx="8271370" cy="5848669"/>
          </a:xfrm>
          <a:prstGeom prst="rect">
            <a:avLst/>
          </a:prstGeom>
        </p:spPr>
      </p:pic>
    </p:spTree>
    <p:extLst>
      <p:ext uri="{BB962C8B-B14F-4D97-AF65-F5344CB8AC3E}">
        <p14:creationId xmlns:p14="http://schemas.microsoft.com/office/powerpoint/2010/main" val="222103063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0" y="0"/>
            <a:ext cx="330200" cy="6858000"/>
          </a:xfrm>
          <a:prstGeom prst="rect">
            <a:avLst/>
          </a:prstGeom>
          <a:noFill/>
          <a:ln w="9525">
            <a:noFill/>
            <a:miter lim="800000"/>
          </a:ln>
        </p:spPr>
      </p:pic>
      <p:sp>
        <p:nvSpPr>
          <p:cNvPr id="3075" name="Rectangle 4"/>
          <p:cNvSpPr>
            <a:spLocks noChangeArrowheads="1"/>
          </p:cNvSpPr>
          <p:nvPr/>
        </p:nvSpPr>
        <p:spPr bwMode="auto">
          <a:xfrm>
            <a:off x="330200" y="0"/>
            <a:ext cx="8774172" cy="579699"/>
          </a:xfrm>
          <a:prstGeom prst="rect">
            <a:avLst/>
          </a:prstGeom>
          <a:noFill/>
          <a:ln w="9525">
            <a:noFill/>
            <a:miter lim="800000"/>
          </a:ln>
        </p:spPr>
        <p:txBody>
          <a:bodyPr>
            <a:spAutoFit/>
          </a:bodyPr>
          <a:lstStyle/>
          <a:p>
            <a:pPr>
              <a:spcBef>
                <a:spcPct val="0"/>
              </a:spcBef>
              <a:spcAft>
                <a:spcPts val="1500"/>
              </a:spcAft>
              <a:defRPr b="0" i="0"/>
            </a:pPr>
            <a:r>
              <a:rPr lang="1106" sz="3200" b="1" kern="0"/>
              <a:t>Lliniaru Tarfu ar Deithio</a:t>
            </a:r>
          </a:p>
        </p:txBody>
      </p:sp>
      <p:sp>
        <p:nvSpPr>
          <p:cNvPr id="9" name="Content Placeholder 2"/>
          <p:cNvSpPr txBox="1"/>
          <p:nvPr/>
        </p:nvSpPr>
        <p:spPr>
          <a:xfrm>
            <a:off x="330200" y="584775"/>
            <a:ext cx="8239540" cy="5021705"/>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ct val="0"/>
              </a:spcBef>
              <a:spcAft>
                <a:spcPts val="1500"/>
              </a:spcAft>
              <a:defRPr b="0" i="0"/>
            </a:pPr>
            <a:r>
              <a:rPr lang="1106" sz="2000" kern="0"/>
              <a:t>Cynlluniau lliniaru tarfu ar deithio arfaethedig yn ystod y cyfnod adeiladu:</a:t>
            </a:r>
          </a:p>
          <a:p>
            <a:pPr lvl="1">
              <a:spcBef>
                <a:spcPct val="0"/>
              </a:spcBef>
              <a:spcAft>
                <a:spcPts val="1500"/>
              </a:spcAft>
              <a:buFont typeface="Arial" panose="020B0604020202020204" pitchFamily="34" charset="0"/>
              <a:buChar char="•"/>
              <a:defRPr b="0" i="0"/>
            </a:pPr>
            <a:r>
              <a:rPr lang="1106" sz="1600" kern="0"/>
              <a:t>Y prif reswm am y cynllun yw lleihau tagfeydd yn ystod amserau brig.</a:t>
            </a:r>
          </a:p>
          <a:p>
            <a:pPr lvl="1">
              <a:spcBef>
                <a:spcPct val="0"/>
              </a:spcBef>
              <a:spcAft>
                <a:spcPts val="1500"/>
              </a:spcAft>
              <a:buFont typeface="Arial" panose="020B0604020202020204" pitchFamily="34" charset="0"/>
              <a:buChar char="•"/>
              <a:defRPr b="0" i="0"/>
            </a:pPr>
            <a:r>
              <a:rPr lang="1106" sz="1600" kern="0"/>
              <a:t>Disgwylir y bydd peth tarfu yn ystod y cyfnod adeiladu oherwydd cyfyngiadau'r safle a nifer y cerbydau sy'n defnyddio'r gyffordd bob dydd.</a:t>
            </a:r>
          </a:p>
          <a:p>
            <a:pPr lvl="1">
              <a:spcBef>
                <a:spcPct val="0"/>
              </a:spcBef>
              <a:spcAft>
                <a:spcPts val="1500"/>
              </a:spcAft>
              <a:buFont typeface="Arial" panose="020B0604020202020204" pitchFamily="34" charset="0"/>
              <a:buChar char="•"/>
              <a:defRPr b="0" i="0"/>
            </a:pPr>
            <a:r>
              <a:rPr lang="1106" sz="1600" kern="0"/>
              <a:t>Er mwyn lleihau tarfu, caiff nifer presennol y lonydd ei gynnal yn ystod yr amserau brig.</a:t>
            </a:r>
          </a:p>
          <a:p>
            <a:pPr lvl="1">
              <a:spcBef>
                <a:spcPct val="0"/>
              </a:spcBef>
              <a:spcAft>
                <a:spcPts val="1500"/>
              </a:spcAft>
              <a:buFont typeface="Arial" panose="020B0604020202020204" pitchFamily="34" charset="0"/>
              <a:buChar char="•"/>
              <a:defRPr b="0" i="0"/>
            </a:pPr>
            <a:r>
              <a:rPr lang="1106" sz="1600" kern="0"/>
              <a:t>Caiff lonydd eu cau yn ystod yr oriau tawel lle gellir rheoli traffig yn ddiogel.</a:t>
            </a:r>
          </a:p>
          <a:p>
            <a:pPr lvl="1">
              <a:spcBef>
                <a:spcPct val="0"/>
              </a:spcBef>
              <a:spcAft>
                <a:spcPts val="1500"/>
              </a:spcAft>
              <a:buFont typeface="Arial" panose="020B0604020202020204" pitchFamily="34" charset="0"/>
              <a:buChar char="•"/>
              <a:defRPr b="0" i="0"/>
            </a:pPr>
            <a:r>
              <a:rPr lang="1106" sz="1600" kern="0"/>
              <a:t>Disgwylir y bydd angen cau'r holl ffordd ar adegau.</a:t>
            </a:r>
          </a:p>
          <a:p>
            <a:pPr lvl="1">
              <a:spcBef>
                <a:spcPct val="0"/>
              </a:spcBef>
              <a:spcAft>
                <a:spcPts val="1500"/>
              </a:spcAft>
              <a:buFont typeface="Arial" panose="020B0604020202020204" pitchFamily="34" charset="0"/>
              <a:buChar char="•"/>
              <a:defRPr b="0" i="0"/>
            </a:pPr>
            <a:r>
              <a:rPr lang="1106" sz="1600" kern="0"/>
              <a:t>Cynhelir mynediad i gerddwyr drwy ddefnyddio llwybr dros dro.</a:t>
            </a:r>
          </a:p>
          <a:p>
            <a:pPr lvl="1">
              <a:spcBef>
                <a:spcPct val="0"/>
              </a:spcBef>
              <a:spcAft>
                <a:spcPts val="1500"/>
              </a:spcAft>
              <a:buFont typeface="Arial" panose="020B0604020202020204" pitchFamily="34" charset="0"/>
              <a:buChar char="•"/>
              <a:defRPr b="0" i="0"/>
            </a:pPr>
            <a:r>
              <a:rPr lang="1106" sz="1600" kern="0"/>
              <a:t>Gwneir gwaith ar unrhyw rannau newydd o’r briffordd lle bo modd i leihau tarfu i'r cyhoedd sy'n teithio.</a:t>
            </a:r>
          </a:p>
          <a:p>
            <a:pPr lvl="1">
              <a:spcBef>
                <a:spcPct val="0"/>
              </a:spcBef>
              <a:spcAft>
                <a:spcPts val="1500"/>
              </a:spcAft>
              <a:buFont typeface="Arial" panose="020B0604020202020204" pitchFamily="34" charset="0"/>
              <a:buChar char="•"/>
              <a:defRPr b="0" i="0"/>
            </a:pPr>
            <a:r>
              <a:rPr lang="1106" sz="1600" kern="0"/>
              <a:t>Bydd y contractwr yn ymgynghori â phreswylwyr/busnesau lleol i roi rhybudd ymlaen llaw ynghylch cau ffyrdd a chynnydd cyffredinol y cynllun.</a:t>
            </a:r>
          </a:p>
          <a:p>
            <a:pPr lvl="1">
              <a:spcBef>
                <a:spcPct val="0"/>
              </a:spcBef>
              <a:spcAft>
                <a:spcPts val="1500"/>
              </a:spcAft>
              <a:defRPr/>
            </a:pPr>
            <a:endParaRPr lang="en-GB" sz="1600" kern="0" dirty="0">
              <a:highlight>
                <a:srgbClr val="FFFF00"/>
              </a:highlight>
            </a:endParaRPr>
          </a:p>
        </p:txBody>
      </p:sp>
      <p:pic>
        <p:nvPicPr>
          <p:cNvPr id="2" name="Picture 1">
            <a:extLst>
              <a:ext uri="{FF2B5EF4-FFF2-40B4-BE49-F238E27FC236}">
                <a16:creationId xmlns:a16="http://schemas.microsoft.com/office/drawing/2014/main" id="{0667EE26-3F45-4189-B5A5-AC40C2387EF1}"/>
              </a:ext>
            </a:extLst>
          </p:cNvPr>
          <p:cNvPicPr>
            <a:picLocks noChangeAspect="1"/>
          </p:cNvPicPr>
          <p:nvPr/>
        </p:nvPicPr>
        <p:blipFill>
          <a:blip r:embed="rId4"/>
          <a:stretch>
            <a:fillRect/>
          </a:stretch>
        </p:blipFill>
        <p:spPr>
          <a:xfrm>
            <a:off x="7545773" y="5486399"/>
            <a:ext cx="1291283" cy="1218535"/>
          </a:xfrm>
          <a:prstGeom prst="rect">
            <a:avLst/>
          </a:prstGeom>
        </p:spPr>
      </p:pic>
    </p:spTree>
    <p:extLst>
      <p:ext uri="{BB962C8B-B14F-4D97-AF65-F5344CB8AC3E}">
        <p14:creationId xmlns:p14="http://schemas.microsoft.com/office/powerpoint/2010/main" val="37098406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52"/>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52"/>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Red/Blac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5" id="{270A3EE0-13A5-4EAB-A534-87FD741691F0}" vid="{6F3CF2ED-A79F-4BFE-AAF4-B2EC6BE5FDB6}"/>
    </a:ext>
  </a:ext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3 Divider Page">
  <a:themeElements>
    <a:clrScheme name="Active Travel">
      <a:dk1>
        <a:sysClr val="windowText" lastClr="000000"/>
      </a:dk1>
      <a:lt1>
        <a:sysClr val="window" lastClr="FFFFFF"/>
      </a:lt1>
      <a:dk2>
        <a:srgbClr val="E31C23"/>
      </a:dk2>
      <a:lt2>
        <a:srgbClr val="7DC242"/>
      </a:lt2>
      <a:accent1>
        <a:srgbClr val="327AD3"/>
      </a:accent1>
      <a:accent2>
        <a:srgbClr val="A656A2"/>
      </a:accent2>
      <a:accent3>
        <a:srgbClr val="FFAD50"/>
      </a:accent3>
      <a:accent4>
        <a:srgbClr val="6CE1FD"/>
      </a:accent4>
      <a:accent5>
        <a:srgbClr val="327AD3"/>
      </a:accent5>
      <a:accent6>
        <a:srgbClr val="505050"/>
      </a:accent6>
      <a:hlink>
        <a:srgbClr val="A656A2"/>
      </a:hlink>
      <a:folHlink>
        <a:srgbClr val="FF0000"/>
      </a:folHlink>
    </a:clrScheme>
    <a:fontScheme name="Active Trave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2 Main Page">
  <a:themeElements>
    <a:clrScheme name="Active Travel">
      <a:dk1>
        <a:srgbClr val="505050"/>
      </a:dk1>
      <a:lt1>
        <a:sysClr val="window" lastClr="FFFFFF"/>
      </a:lt1>
      <a:dk2>
        <a:srgbClr val="E31C23"/>
      </a:dk2>
      <a:lt2>
        <a:srgbClr val="7DC242"/>
      </a:lt2>
      <a:accent1>
        <a:srgbClr val="327AD3"/>
      </a:accent1>
      <a:accent2>
        <a:srgbClr val="A656A2"/>
      </a:accent2>
      <a:accent3>
        <a:srgbClr val="FFAD50"/>
      </a:accent3>
      <a:accent4>
        <a:srgbClr val="6CE1FD"/>
      </a:accent4>
      <a:accent5>
        <a:srgbClr val="327AD3"/>
      </a:accent5>
      <a:accent6>
        <a:srgbClr val="505050"/>
      </a:accent6>
      <a:hlink>
        <a:srgbClr val="A656A2"/>
      </a:hlink>
      <a:folHlink>
        <a:srgbClr val="FF0000"/>
      </a:folHlink>
    </a:clrScheme>
    <a:fontScheme name="Active Trave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 Main Page">
  <a:themeElements>
    <a:clrScheme name="Active Travel">
      <a:dk1>
        <a:srgbClr val="505050"/>
      </a:dk1>
      <a:lt1>
        <a:sysClr val="window" lastClr="FFFFFF"/>
      </a:lt1>
      <a:dk2>
        <a:srgbClr val="E31C23"/>
      </a:dk2>
      <a:lt2>
        <a:srgbClr val="7DC242"/>
      </a:lt2>
      <a:accent1>
        <a:srgbClr val="327AD3"/>
      </a:accent1>
      <a:accent2>
        <a:srgbClr val="A656A2"/>
      </a:accent2>
      <a:accent3>
        <a:srgbClr val="FFAD50"/>
      </a:accent3>
      <a:accent4>
        <a:srgbClr val="6CE1FD"/>
      </a:accent4>
      <a:accent5>
        <a:srgbClr val="327AD3"/>
      </a:accent5>
      <a:accent6>
        <a:srgbClr val="505050"/>
      </a:accent6>
      <a:hlink>
        <a:srgbClr val="A656A2"/>
      </a:hlink>
      <a:folHlink>
        <a:srgbClr val="FF0000"/>
      </a:folHlink>
    </a:clrScheme>
    <a:fontScheme name="Active Trave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2 Main Page">
  <a:themeElements>
    <a:clrScheme name="Active Travel">
      <a:dk1>
        <a:srgbClr val="505050"/>
      </a:dk1>
      <a:lt1>
        <a:sysClr val="window" lastClr="FFFFFF"/>
      </a:lt1>
      <a:dk2>
        <a:srgbClr val="E31C23"/>
      </a:dk2>
      <a:lt2>
        <a:srgbClr val="7DC242"/>
      </a:lt2>
      <a:accent1>
        <a:srgbClr val="327AD3"/>
      </a:accent1>
      <a:accent2>
        <a:srgbClr val="A656A2"/>
      </a:accent2>
      <a:accent3>
        <a:srgbClr val="FFAD50"/>
      </a:accent3>
      <a:accent4>
        <a:srgbClr val="6CE1FD"/>
      </a:accent4>
      <a:accent5>
        <a:srgbClr val="327AD3"/>
      </a:accent5>
      <a:accent6>
        <a:srgbClr val="505050"/>
      </a:accent6>
      <a:hlink>
        <a:srgbClr val="A656A2"/>
      </a:hlink>
      <a:folHlink>
        <a:srgbClr val="FF0000"/>
      </a:folHlink>
    </a:clrScheme>
    <a:fontScheme name="Active Trave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3 Divider Page">
  <a:themeElements>
    <a:clrScheme name="Active Travel">
      <a:dk1>
        <a:sysClr val="windowText" lastClr="000000"/>
      </a:dk1>
      <a:lt1>
        <a:sysClr val="window" lastClr="FFFFFF"/>
      </a:lt1>
      <a:dk2>
        <a:srgbClr val="E31C23"/>
      </a:dk2>
      <a:lt2>
        <a:srgbClr val="7DC242"/>
      </a:lt2>
      <a:accent1>
        <a:srgbClr val="327AD3"/>
      </a:accent1>
      <a:accent2>
        <a:srgbClr val="A656A2"/>
      </a:accent2>
      <a:accent3>
        <a:srgbClr val="FFAD50"/>
      </a:accent3>
      <a:accent4>
        <a:srgbClr val="6CE1FD"/>
      </a:accent4>
      <a:accent5>
        <a:srgbClr val="327AD3"/>
      </a:accent5>
      <a:accent6>
        <a:srgbClr val="505050"/>
      </a:accent6>
      <a:hlink>
        <a:srgbClr val="A656A2"/>
      </a:hlink>
      <a:folHlink>
        <a:srgbClr val="FF0000"/>
      </a:folHlink>
    </a:clrScheme>
    <a:fontScheme name="Active Travel">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itle Slid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strans  -  Compatibility Mode" id="{0152AB39-6C33-4913-890D-7090224F6E0C}" vid="{E592E591-24C2-44DE-B07C-85F6CE0AF58B}"/>
    </a:ext>
  </a:extLst>
</a:theme>
</file>

<file path=ppt/theme/theme8.xml><?xml version="1.0" encoding="utf-8"?>
<a:theme xmlns:a="http://schemas.openxmlformats.org/drawingml/2006/main" name="Red/White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strans  -  Compatibility Mode" id="{0152AB39-6C33-4913-890D-7090224F6E0C}" vid="{A7637E3E-33ED-4E33-AADC-BCF406B30DC8}"/>
    </a:ext>
  </a:extLst>
</a:theme>
</file>

<file path=ppt/theme/theme9.xml><?xml version="1.0" encoding="utf-8"?>
<a:theme xmlns:a="http://schemas.openxmlformats.org/drawingml/2006/main" name="Bodies of Tex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strans  -  Compatibility Mode" id="{0152AB39-6C33-4913-890D-7090224F6E0C}" vid="{E375EB42-8DDF-485B-957F-74468A517C2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35F2668BD12043972266CC600EA70D" ma:contentTypeVersion="13" ma:contentTypeDescription="Create a new document." ma:contentTypeScope="" ma:versionID="a4b18aa93dcf69b137b1d45572341b3b">
  <xsd:schema xmlns:xsd="http://www.w3.org/2001/XMLSchema" xmlns:xs="http://www.w3.org/2001/XMLSchema" xmlns:p="http://schemas.microsoft.com/office/2006/metadata/properties" xmlns:ns3="bea8e2f1-ddf1-43bb-8dd9-6e781c1fd173" xmlns:ns4="c7d0c4e8-cb95-44c1-8e55-0234631aadd9" targetNamespace="http://schemas.microsoft.com/office/2006/metadata/properties" ma:root="true" ma:fieldsID="652630dda51a6e4fa00a937560899510" ns3:_="" ns4:_="">
    <xsd:import namespace="bea8e2f1-ddf1-43bb-8dd9-6e781c1fd173"/>
    <xsd:import namespace="c7d0c4e8-cb95-44c1-8e55-0234631aadd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a8e2f1-ddf1-43bb-8dd9-6e781c1fd1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7d0c4e8-cb95-44c1-8e55-0234631aadd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etadata xmlns="http://www.objective.com/ecm/document/metadata/FF3C5B18883D4E21973B57C2EEED7FD1" version="1.0.0">
  <systemFields>
    <field name="Objective-Id">
      <value order="0">A29819872</value>
    </field>
    <field name="Objective-Title">
      <value order="0">AT Guidance consultation PART ONE presentation with recordings</value>
    </field>
    <field name="Objective-Description">
      <value order="0"/>
    </field>
    <field name="Objective-CreationStamp">
      <value order="0">2020-04-28T08:14:02Z</value>
    </field>
    <field name="Objective-IsApproved">
      <value order="0">false</value>
    </field>
    <field name="Objective-IsPublished">
      <value order="0">true</value>
    </field>
    <field name="Objective-DatePublished">
      <value order="0">2020-04-28T09:05:53Z</value>
    </field>
    <field name="Objective-ModificationStamp">
      <value order="0">2020-04-28T09:05:53Z</value>
    </field>
    <field name="Objective-Owner">
      <value order="0">Lorimer, Jane (ESNR)</value>
    </field>
    <field name="Objective-Path">
      <value order="0">Objective Global Folder:Business File Plan:Economy, Skills &amp; Natural Resources (ESNR):Economy, Skills &amp; Natural Resources (ESNR) - Economic Infrastructure - Transport - Policy, Planning &amp; Partnerships:1 - Save:Branch - Active Travel &amp; Road Safety Policy Development:Active Travel - Policy:Active Travel - Consultation - Design and Delivery Guidance - 2019-2020:Consultation 2020 - content for publishing online instead of events</value>
    </field>
    <field name="Objective-Parent">
      <value order="0">Consultation 2020 - content for publishing online instead of events</value>
    </field>
    <field name="Objective-State">
      <value order="0">Published</value>
    </field>
    <field name="Objective-VersionId">
      <value order="0">vA59452187</value>
    </field>
    <field name="Objective-Version">
      <value order="0">1.0</value>
    </field>
    <field name="Objective-VersionNumber">
      <value order="0">2</value>
    </field>
    <field name="Objective-VersionComment">
      <value order="0">Version 2</value>
    </field>
    <field name="Objective-FileNumber">
      <value order="0">qA1399550</value>
    </field>
    <field name="Objective-Classification">
      <value order="0">Official</value>
    </field>
    <field name="Objective-Caveats">
      <value order="0"/>
    </field>
  </systemFields>
  <catalogues>
    <catalogue name="Document Type Catalogue" type="type" ori="id:cA14">
      <field name="Objective-Language">
        <value order="0">English (eng)</value>
      </field>
      <field name="Objective-Date Acquired">
        <value order="0">2020-04-27T23:00:00Z</value>
      </field>
      <field name="Objective-What to Keep">
        <value order="0">No</value>
      </field>
      <field name="Objective-Official Translation">
        <value order="0"/>
      </field>
      <field name="Objective-Connect Creator">
        <value order="0"/>
      </field>
    </catalogue>
  </catalogues>
</metadata>
</file>

<file path=customXml/itemProps1.xml><?xml version="1.0" encoding="utf-8"?>
<ds:datastoreItem xmlns:ds="http://schemas.openxmlformats.org/officeDocument/2006/customXml" ds:itemID="{06197758-6B7C-4C5C-9339-965C733F728F}">
  <ds:schemaRefs>
    <ds:schemaRef ds:uri="http://schemas.microsoft.com/office/2006/documentManagement/types"/>
    <ds:schemaRef ds:uri="c7d0c4e8-cb95-44c1-8e55-0234631aadd9"/>
    <ds:schemaRef ds:uri="http://purl.org/dc/dcmitype/"/>
    <ds:schemaRef ds:uri="http://schemas.microsoft.com/office/infopath/2007/PartnerControls"/>
    <ds:schemaRef ds:uri="bea8e2f1-ddf1-43bb-8dd9-6e781c1fd173"/>
    <ds:schemaRef ds:uri="http://purl.org/dc/elements/1.1/"/>
    <ds:schemaRef ds:uri="http://schemas.microsoft.com/office/2006/metadata/properties"/>
    <ds:schemaRef ds:uri="http://schemas.openxmlformats.org/package/2006/metadata/core-properties"/>
    <ds:schemaRef ds:uri="http://www.w3.org/XML/1998/namespace"/>
    <ds:schemaRef ds:uri="http://purl.org/dc/terms/"/>
  </ds:schemaRefs>
</ds:datastoreItem>
</file>

<file path=customXml/itemProps2.xml><?xml version="1.0" encoding="utf-8"?>
<ds:datastoreItem xmlns:ds="http://schemas.openxmlformats.org/officeDocument/2006/customXml" ds:itemID="{6022F013-B52F-4EB4-8868-93834DF7B362}">
  <ds:schemaRefs>
    <ds:schemaRef ds:uri="http://schemas.microsoft.com/sharepoint/v3/contenttype/forms"/>
  </ds:schemaRefs>
</ds:datastoreItem>
</file>

<file path=customXml/itemProps3.xml><?xml version="1.0" encoding="utf-8"?>
<ds:datastoreItem xmlns:ds="http://schemas.openxmlformats.org/officeDocument/2006/customXml" ds:itemID="{5AFAAE93-3F6E-4E89-8ACE-F821D52922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a8e2f1-ddf1-43bb-8dd9-6e781c1fd173"/>
    <ds:schemaRef ds:uri="c7d0c4e8-cb95-44c1-8e55-0234631aad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docProps/app.xml><?xml version="1.0" encoding="utf-8"?>
<Properties xmlns="http://schemas.openxmlformats.org/officeDocument/2006/extended-properties" xmlns:vt="http://schemas.openxmlformats.org/officeDocument/2006/docPropsVTypes">
  <TotalTime>0</TotalTime>
  <Words>1242</Words>
  <Application>Microsoft Office PowerPoint</Application>
  <PresentationFormat>On-screen Show (4:3)</PresentationFormat>
  <Paragraphs>93</Paragraphs>
  <Slides>11</Slides>
  <Notes>11</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11</vt:i4>
      </vt:variant>
    </vt:vector>
  </HeadingPairs>
  <TitlesOfParts>
    <vt:vector size="28" baseType="lpstr">
      <vt:lpstr>ＭＳ Ｐゴシック</vt:lpstr>
      <vt:lpstr>Arial</vt:lpstr>
      <vt:lpstr>Calibri</vt:lpstr>
      <vt:lpstr>Calibri Light</vt:lpstr>
      <vt:lpstr>Times</vt:lpstr>
      <vt:lpstr>Wales Sans Body</vt:lpstr>
      <vt:lpstr>Wingdings</vt:lpstr>
      <vt:lpstr>Blank Presentation</vt:lpstr>
      <vt:lpstr>1_3 Divider Page</vt:lpstr>
      <vt:lpstr>1_2 Main Page</vt:lpstr>
      <vt:lpstr>2 Main Page</vt:lpstr>
      <vt:lpstr>3_2 Main Page</vt:lpstr>
      <vt:lpstr>4_3 Divider Page</vt:lpstr>
      <vt:lpstr>Title Slide</vt:lpstr>
      <vt:lpstr>Red/White Title</vt:lpstr>
      <vt:lpstr>Bodies of Text</vt:lpstr>
      <vt:lpstr>1_Red/Black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2020-04-27T11:33:50Z</dcterms:created>
  <dcterms:modified xsi:type="dcterms:W3CDTF">2020-12-18T16:47:16Z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hecked by">
    <vt:lpwstr>32123</vt:lpwstr>
  </property>
  <property fmtid="{D5CDD505-2E9C-101B-9397-08002B2CF9AE}" pid="3" name="ContentTypeId">
    <vt:lpwstr>0x0101009635F2668BD12043972266CC600EA70D</vt:lpwstr>
  </property>
  <property fmtid="{D5CDD505-2E9C-101B-9397-08002B2CF9AE}" pid="4" name="Objective-Caveats">
    <vt:lpwstr/>
  </property>
  <property fmtid="{D5CDD505-2E9C-101B-9397-08002B2CF9AE}" pid="5" name="Objective-Classification">
    <vt:lpwstr>Official</vt:lpwstr>
  </property>
  <property fmtid="{D5CDD505-2E9C-101B-9397-08002B2CF9AE}" pid="6" name="Objective-Comment">
    <vt:lpwstr/>
  </property>
  <property fmtid="{D5CDD505-2E9C-101B-9397-08002B2CF9AE}" pid="7" name="Objective-Connect Creator">
    <vt:lpwstr/>
  </property>
  <property fmtid="{D5CDD505-2E9C-101B-9397-08002B2CF9AE}" pid="8" name="Objective-CreationStamp">
    <vt:filetime>2020-04-28T08:14:02Z</vt:filetime>
  </property>
  <property fmtid="{D5CDD505-2E9C-101B-9397-08002B2CF9AE}" pid="9" name="Objective-Date Acquired">
    <vt:filetime>2020-04-27T23:00:00Z</vt:filetime>
  </property>
  <property fmtid="{D5CDD505-2E9C-101B-9397-08002B2CF9AE}" pid="10" name="Objective-DatePublished">
    <vt:filetime>2020-04-28T09:05:53Z</vt:filetime>
  </property>
  <property fmtid="{D5CDD505-2E9C-101B-9397-08002B2CF9AE}" pid="11" name="Objective-Description">
    <vt:lpwstr/>
  </property>
  <property fmtid="{D5CDD505-2E9C-101B-9397-08002B2CF9AE}" pid="12" name="Objective-FileNumber">
    <vt:lpwstr>qA1399550</vt:lpwstr>
  </property>
  <property fmtid="{D5CDD505-2E9C-101B-9397-08002B2CF9AE}" pid="13" name="Objective-Id">
    <vt:lpwstr>A29819872</vt:lpwstr>
  </property>
  <property fmtid="{D5CDD505-2E9C-101B-9397-08002B2CF9AE}" pid="14" name="Objective-IsApproved">
    <vt:bool>false</vt:bool>
  </property>
  <property fmtid="{D5CDD505-2E9C-101B-9397-08002B2CF9AE}" pid="15" name="Objective-IsPublished">
    <vt:bool>true</vt:bool>
  </property>
  <property fmtid="{D5CDD505-2E9C-101B-9397-08002B2CF9AE}" pid="16" name="Objective-Language">
    <vt:lpwstr>English (eng)</vt:lpwstr>
  </property>
  <property fmtid="{D5CDD505-2E9C-101B-9397-08002B2CF9AE}" pid="17" name="Objective-ModificationStamp">
    <vt:filetime>2020-04-28T09:05:53Z</vt:filetime>
  </property>
  <property fmtid="{D5CDD505-2E9C-101B-9397-08002B2CF9AE}" pid="18" name="Objective-Official Translation">
    <vt:lpwstr/>
  </property>
  <property fmtid="{D5CDD505-2E9C-101B-9397-08002B2CF9AE}" pid="19" name="Objective-Owner">
    <vt:lpwstr>Lorimer, Jane (ESNR)</vt:lpwstr>
  </property>
  <property fmtid="{D5CDD505-2E9C-101B-9397-08002B2CF9AE}" pid="20" name="Objective-Parent">
    <vt:lpwstr>Consultation 2020 - content for publishing online instead of events</vt:lpwstr>
  </property>
  <property fmtid="{D5CDD505-2E9C-101B-9397-08002B2CF9AE}" pid="21" name="Objective-Path">
    <vt:lpwstr>Objective Global Folder:Business File Plan:Economy, Skills &amp; Natural Resources (ESNR):Economy, Skills &amp; Natural Resources (ESNR) - Economic Infrastructure - Transport - Policy, Planning &amp; Partnerships:1 - Save:Branch - Active Travel &amp; Road Safety Policy D</vt:lpwstr>
  </property>
  <property fmtid="{D5CDD505-2E9C-101B-9397-08002B2CF9AE}" pid="22" name="Objective-State">
    <vt:lpwstr>Published</vt:lpwstr>
  </property>
  <property fmtid="{D5CDD505-2E9C-101B-9397-08002B2CF9AE}" pid="23" name="Objective-Title">
    <vt:lpwstr>AT Guidance consultation PART ONE presentation with recordings</vt:lpwstr>
  </property>
  <property fmtid="{D5CDD505-2E9C-101B-9397-08002B2CF9AE}" pid="24" name="Objective-Version">
    <vt:lpwstr>1.0</vt:lpwstr>
  </property>
  <property fmtid="{D5CDD505-2E9C-101B-9397-08002B2CF9AE}" pid="25" name="Objective-VersionComment">
    <vt:lpwstr>Version 2</vt:lpwstr>
  </property>
  <property fmtid="{D5CDD505-2E9C-101B-9397-08002B2CF9AE}" pid="26" name="Objective-VersionId">
    <vt:lpwstr>vA59452187</vt:lpwstr>
  </property>
  <property fmtid="{D5CDD505-2E9C-101B-9397-08002B2CF9AE}" pid="27" name="Objective-VersionNumber">
    <vt:r8>2</vt:r8>
  </property>
  <property fmtid="{D5CDD505-2E9C-101B-9397-08002B2CF9AE}" pid="28" name="Objective-What to Keep">
    <vt:lpwstr>No</vt:lpwstr>
  </property>
</Properties>
</file>