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914D-00FB-464D-AC07-FE026BC2E3D0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7E66-ABA0-41BC-B3D0-7590B3A3E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C914D-00FB-464D-AC07-FE026BC2E3D0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7E66-ABA0-41BC-B3D0-7590B3A3E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1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chemeClr val="bg1"/>
                </a:solidFill>
              </a:rPr>
              <a:t>MapDataCymru</a:t>
            </a:r>
            <a:br>
              <a:rPr lang="en-GB" smtClean="0">
                <a:solidFill>
                  <a:schemeClr val="bg1"/>
                </a:solidFill>
              </a:rPr>
            </a:br>
            <a:r>
              <a:rPr lang="en-GB" smtClean="0">
                <a:solidFill>
                  <a:schemeClr val="bg1"/>
                </a:solidFill>
              </a:rPr>
              <a:t>DataMapWales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7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Vision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1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Overview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Spatial Data Infrastructure</a:t>
            </a:r>
            <a:br>
              <a:rPr lang="en-GB" smtClean="0">
                <a:solidFill>
                  <a:srgbClr val="C00000"/>
                </a:solidFill>
              </a:rPr>
            </a:br>
            <a:r>
              <a:rPr lang="en-GB" smtClean="0">
                <a:solidFill>
                  <a:srgbClr val="C00000"/>
                </a:solidFill>
              </a:rPr>
              <a:t>Open Geospatial software stack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6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MapDataCymru DataMapWales</vt:lpstr>
      <vt:lpstr>Vision</vt:lpstr>
      <vt:lpstr>Overview</vt:lpstr>
      <vt:lpstr>Spatial Data Infrastructure Open Geospatial software stack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MapDataCymru DataMapWales</dc:title>
  <dc:creator>Cox, Jonathan (KAS)</dc:creator>
  <cp:lastModifiedBy>Cox, Jonathan (KAS)</cp:lastModifiedBy>
  <cp:revision>1</cp:revision>
  <dcterms:created xsi:type="dcterms:W3CDTF">2021-06-22T12:04:53Z</dcterms:created>
  <dcterms:modified xsi:type="dcterms:W3CDTF">2021-06-22T12:04:53Z</dcterms:modified>
</cp:coreProperties>
</file>