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sldIdLst>
    <p:sldId id="256" r:id="rId6"/>
    <p:sldId id="257" r:id="rId7"/>
    <p:sldId id="262" r:id="rId8"/>
    <p:sldId id="259" r:id="rId9"/>
    <p:sldId id="261" r:id="rId10"/>
    <p:sldId id="260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58436" autoAdjust="0"/>
  </p:normalViewPr>
  <p:slideViewPr>
    <p:cSldViewPr snapToGrid="0" snapToObjects="1">
      <p:cViewPr varScale="1">
        <p:scale>
          <a:sx n="65" d="100"/>
          <a:sy n="65" d="100"/>
        </p:scale>
        <p:origin x="29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D277C-7A96-4CC7-B03F-E46F1809AC14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A87F5F6-6C2C-42B5-B896-3BBAF0EA99E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Local Health Board</a:t>
          </a:r>
        </a:p>
      </dgm:t>
    </dgm:pt>
    <dgm:pt modelId="{B29E5763-3070-417A-BFE3-7C14C85FDA0D}" type="parTrans" cxnId="{DBFB0B58-2176-42C7-98F6-CE6C41F202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B4017B-747A-44E8-855E-46418F0EB232}" type="sibTrans" cxnId="{DBFB0B58-2176-42C7-98F6-CE6C41F202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3BBC1A-02AC-427A-9B78-4D0B284DFBB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Local Authority</a:t>
          </a:r>
        </a:p>
      </dgm:t>
    </dgm:pt>
    <dgm:pt modelId="{FA03560F-D78B-46A1-BACE-89E84687030D}" type="parTrans" cxnId="{EF916514-77F6-443A-B5ED-B2C68142E98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F88232-F455-49FD-BDBA-19ED307D79E9}" type="sibTrans" cxnId="{EF916514-77F6-443A-B5ED-B2C68142E98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F61C0B-3BD9-48D2-803C-6244B14CD2B5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Fire &amp; Rescue</a:t>
          </a:r>
        </a:p>
      </dgm:t>
    </dgm:pt>
    <dgm:pt modelId="{B270D544-EF31-4695-999C-D82452650025}" type="parTrans" cxnId="{B6D3040A-481A-4566-AE5A-9A74E084C8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1038FB0-0D2F-4C0A-89F9-AF4F8CA3E836}" type="sibTrans" cxnId="{B6D3040A-481A-4566-AE5A-9A74E084C8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237904-5E0B-4B69-AA03-9645171A8BA5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NRW</a:t>
          </a:r>
        </a:p>
      </dgm:t>
    </dgm:pt>
    <dgm:pt modelId="{313D3676-81EF-459B-B999-9640A3DECDE2}" type="parTrans" cxnId="{6B978A2C-FA0F-4C59-96B6-C6FE81B3262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B2BCA9-5412-4820-B3AF-F5CC2B11AFE4}" type="sibTrans" cxnId="{6B978A2C-FA0F-4C59-96B6-C6FE81B3262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842FC91-BFB4-44C4-B3B4-8532BBDF300D}" type="pres">
      <dgm:prSet presAssocID="{308D277C-7A96-4CC7-B03F-E46F1809AC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382A0D-7699-4053-A635-3E6E92684293}" type="pres">
      <dgm:prSet presAssocID="{5A87F5F6-6C2C-42B5-B896-3BBAF0EA99E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D89F6-415F-4EBD-B26A-EDA463BAC630}" type="pres">
      <dgm:prSet presAssocID="{D2B4017B-747A-44E8-855E-46418F0EB232}" presName="sibTrans" presStyleCnt="0"/>
      <dgm:spPr/>
    </dgm:pt>
    <dgm:pt modelId="{8CC139BC-3A8F-43A9-9400-47A6E7C9BF2B}" type="pres">
      <dgm:prSet presAssocID="{D63BBC1A-02AC-427A-9B78-4D0B284DFBB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7607D-FA11-4A98-A5A7-A6F7ADBA5779}" type="pres">
      <dgm:prSet presAssocID="{59F88232-F455-49FD-BDBA-19ED307D79E9}" presName="sibTrans" presStyleCnt="0"/>
      <dgm:spPr/>
    </dgm:pt>
    <dgm:pt modelId="{84AFF361-FB39-46C3-8C1C-C93534C9EE66}" type="pres">
      <dgm:prSet presAssocID="{EAF61C0B-3BD9-48D2-803C-6244B14CD2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85F7E-5B13-41D1-B448-1F10848D948D}" type="pres">
      <dgm:prSet presAssocID="{E1038FB0-0D2F-4C0A-89F9-AF4F8CA3E836}" presName="sibTrans" presStyleCnt="0"/>
      <dgm:spPr/>
    </dgm:pt>
    <dgm:pt modelId="{122EC0A9-82AA-4DB7-9149-98EA65C8FB02}" type="pres">
      <dgm:prSet presAssocID="{0D237904-5E0B-4B69-AA03-9645171A8BA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A4DE6B-7A19-41E1-8F51-BE1C406C203D}" type="presOf" srcId="{5A87F5F6-6C2C-42B5-B896-3BBAF0EA99E1}" destId="{5F382A0D-7699-4053-A635-3E6E92684293}" srcOrd="0" destOrd="0" presId="urn:microsoft.com/office/officeart/2005/8/layout/default"/>
    <dgm:cxn modelId="{DBFB0B58-2176-42C7-98F6-CE6C41F20248}" srcId="{308D277C-7A96-4CC7-B03F-E46F1809AC14}" destId="{5A87F5F6-6C2C-42B5-B896-3BBAF0EA99E1}" srcOrd="0" destOrd="0" parTransId="{B29E5763-3070-417A-BFE3-7C14C85FDA0D}" sibTransId="{D2B4017B-747A-44E8-855E-46418F0EB232}"/>
    <dgm:cxn modelId="{9E2E8973-4B37-41AB-9CE2-B5FB4778E820}" type="presOf" srcId="{308D277C-7A96-4CC7-B03F-E46F1809AC14}" destId="{E842FC91-BFB4-44C4-B3B4-8532BBDF300D}" srcOrd="0" destOrd="0" presId="urn:microsoft.com/office/officeart/2005/8/layout/default"/>
    <dgm:cxn modelId="{DF4A338D-0EBF-4D71-A3D4-9233EAD9433D}" type="presOf" srcId="{0D237904-5E0B-4B69-AA03-9645171A8BA5}" destId="{122EC0A9-82AA-4DB7-9149-98EA65C8FB02}" srcOrd="0" destOrd="0" presId="urn:microsoft.com/office/officeart/2005/8/layout/default"/>
    <dgm:cxn modelId="{1C3E157B-8B01-406D-84C2-21397C58DA59}" type="presOf" srcId="{D63BBC1A-02AC-427A-9B78-4D0B284DFBB0}" destId="{8CC139BC-3A8F-43A9-9400-47A6E7C9BF2B}" srcOrd="0" destOrd="0" presId="urn:microsoft.com/office/officeart/2005/8/layout/default"/>
    <dgm:cxn modelId="{6B978A2C-FA0F-4C59-96B6-C6FE81B32629}" srcId="{308D277C-7A96-4CC7-B03F-E46F1809AC14}" destId="{0D237904-5E0B-4B69-AA03-9645171A8BA5}" srcOrd="3" destOrd="0" parTransId="{313D3676-81EF-459B-B999-9640A3DECDE2}" sibTransId="{9CB2BCA9-5412-4820-B3AF-F5CC2B11AFE4}"/>
    <dgm:cxn modelId="{EF916514-77F6-443A-B5ED-B2C68142E983}" srcId="{308D277C-7A96-4CC7-B03F-E46F1809AC14}" destId="{D63BBC1A-02AC-427A-9B78-4D0B284DFBB0}" srcOrd="1" destOrd="0" parTransId="{FA03560F-D78B-46A1-BACE-89E84687030D}" sibTransId="{59F88232-F455-49FD-BDBA-19ED307D79E9}"/>
    <dgm:cxn modelId="{B6D3040A-481A-4566-AE5A-9A74E084C8CF}" srcId="{308D277C-7A96-4CC7-B03F-E46F1809AC14}" destId="{EAF61C0B-3BD9-48D2-803C-6244B14CD2B5}" srcOrd="2" destOrd="0" parTransId="{B270D544-EF31-4695-999C-D82452650025}" sibTransId="{E1038FB0-0D2F-4C0A-89F9-AF4F8CA3E836}"/>
    <dgm:cxn modelId="{E55805F2-E1B2-445C-8BC2-E16CF39CBEB3}" type="presOf" srcId="{EAF61C0B-3BD9-48D2-803C-6244B14CD2B5}" destId="{84AFF361-FB39-46C3-8C1C-C93534C9EE66}" srcOrd="0" destOrd="0" presId="urn:microsoft.com/office/officeart/2005/8/layout/default"/>
    <dgm:cxn modelId="{E01082D7-83B1-43CE-9B22-2A0839A10535}" type="presParOf" srcId="{E842FC91-BFB4-44C4-B3B4-8532BBDF300D}" destId="{5F382A0D-7699-4053-A635-3E6E92684293}" srcOrd="0" destOrd="0" presId="urn:microsoft.com/office/officeart/2005/8/layout/default"/>
    <dgm:cxn modelId="{C78AA424-BDDE-490F-8592-BCBCFDE55DE3}" type="presParOf" srcId="{E842FC91-BFB4-44C4-B3B4-8532BBDF300D}" destId="{BE1D89F6-415F-4EBD-B26A-EDA463BAC630}" srcOrd="1" destOrd="0" presId="urn:microsoft.com/office/officeart/2005/8/layout/default"/>
    <dgm:cxn modelId="{38AA3141-42F4-406B-94F0-73DD9359BA90}" type="presParOf" srcId="{E842FC91-BFB4-44C4-B3B4-8532BBDF300D}" destId="{8CC139BC-3A8F-43A9-9400-47A6E7C9BF2B}" srcOrd="2" destOrd="0" presId="urn:microsoft.com/office/officeart/2005/8/layout/default"/>
    <dgm:cxn modelId="{CB9AEA8D-B092-4429-B7AA-4962480292ED}" type="presParOf" srcId="{E842FC91-BFB4-44C4-B3B4-8532BBDF300D}" destId="{8A27607D-FA11-4A98-A5A7-A6F7ADBA5779}" srcOrd="3" destOrd="0" presId="urn:microsoft.com/office/officeart/2005/8/layout/default"/>
    <dgm:cxn modelId="{00D5991E-C0C1-4843-BF2E-0813800F3F42}" type="presParOf" srcId="{E842FC91-BFB4-44C4-B3B4-8532BBDF300D}" destId="{84AFF361-FB39-46C3-8C1C-C93534C9EE66}" srcOrd="4" destOrd="0" presId="urn:microsoft.com/office/officeart/2005/8/layout/default"/>
    <dgm:cxn modelId="{85F5F210-B26E-4A8E-86D7-224668BDA75A}" type="presParOf" srcId="{E842FC91-BFB4-44C4-B3B4-8532BBDF300D}" destId="{8AE85F7E-5B13-41D1-B448-1F10848D948D}" srcOrd="5" destOrd="0" presId="urn:microsoft.com/office/officeart/2005/8/layout/default"/>
    <dgm:cxn modelId="{76842D4B-1B66-4160-9E95-8BE70BB95FF8}" type="presParOf" srcId="{E842FC91-BFB4-44C4-B3B4-8532BBDF300D}" destId="{122EC0A9-82AA-4DB7-9149-98EA65C8FB0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DEC67C-3C2B-4D72-880A-B457FF631EA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F379FD-14F2-4474-975D-432312B6B280}">
      <dgm:prSet phldrT="[Text]"/>
      <dgm:spPr/>
      <dgm:t>
        <a:bodyPr/>
        <a:lstStyle/>
        <a:p>
          <a:r>
            <a:rPr lang="en-US" dirty="0" smtClean="0"/>
            <a:t>Welsh Ministers</a:t>
          </a:r>
          <a:endParaRPr lang="en-US" dirty="0"/>
        </a:p>
      </dgm:t>
    </dgm:pt>
    <dgm:pt modelId="{938EF0BD-BEC0-405C-A15A-D7679F4AD34F}" type="parTrans" cxnId="{C76D5246-AA73-4B1B-A3E0-9B23FEEAB911}">
      <dgm:prSet/>
      <dgm:spPr/>
      <dgm:t>
        <a:bodyPr/>
        <a:lstStyle/>
        <a:p>
          <a:endParaRPr lang="en-US"/>
        </a:p>
      </dgm:t>
    </dgm:pt>
    <dgm:pt modelId="{98DF530C-0271-4606-9656-CB6562E7B6E5}" type="sibTrans" cxnId="{C76D5246-AA73-4B1B-A3E0-9B23FEEAB911}">
      <dgm:prSet/>
      <dgm:spPr/>
      <dgm:t>
        <a:bodyPr/>
        <a:lstStyle/>
        <a:p>
          <a:endParaRPr lang="en-US"/>
        </a:p>
      </dgm:t>
    </dgm:pt>
    <dgm:pt modelId="{75533C72-750D-44C8-888E-809633AFE6C1}">
      <dgm:prSet phldrT="[Text]"/>
      <dgm:spPr/>
      <dgm:t>
        <a:bodyPr/>
        <a:lstStyle/>
        <a:p>
          <a:r>
            <a:rPr lang="en-US" dirty="0" smtClean="0"/>
            <a:t>Chief Constable</a:t>
          </a:r>
          <a:endParaRPr lang="en-US" dirty="0"/>
        </a:p>
      </dgm:t>
    </dgm:pt>
    <dgm:pt modelId="{EDF09550-D214-44F3-9FDC-4D537B45A080}" type="parTrans" cxnId="{3D609628-E8E8-49D9-90C7-B9CDBDA1176E}">
      <dgm:prSet/>
      <dgm:spPr/>
      <dgm:t>
        <a:bodyPr/>
        <a:lstStyle/>
        <a:p>
          <a:endParaRPr lang="en-US"/>
        </a:p>
      </dgm:t>
    </dgm:pt>
    <dgm:pt modelId="{C7D283F0-F151-4C4B-B6AB-081102BF2BBC}" type="sibTrans" cxnId="{3D609628-E8E8-49D9-90C7-B9CDBDA1176E}">
      <dgm:prSet/>
      <dgm:spPr/>
      <dgm:t>
        <a:bodyPr/>
        <a:lstStyle/>
        <a:p>
          <a:endParaRPr lang="en-US"/>
        </a:p>
      </dgm:t>
    </dgm:pt>
    <dgm:pt modelId="{5D633DE2-3532-4106-9FFD-B52D68B23685}">
      <dgm:prSet phldrT="[Text]"/>
      <dgm:spPr/>
      <dgm:t>
        <a:bodyPr/>
        <a:lstStyle/>
        <a:p>
          <a:r>
            <a:rPr lang="en-US" dirty="0" smtClean="0"/>
            <a:t>PCC</a:t>
          </a:r>
          <a:endParaRPr lang="en-US" dirty="0"/>
        </a:p>
      </dgm:t>
    </dgm:pt>
    <dgm:pt modelId="{C67BB571-73B3-495C-A7E3-9971168379D1}" type="parTrans" cxnId="{1C0E5DBA-5898-41B6-BF74-C7E3F8CDB67F}">
      <dgm:prSet/>
      <dgm:spPr/>
      <dgm:t>
        <a:bodyPr/>
        <a:lstStyle/>
        <a:p>
          <a:endParaRPr lang="en-US"/>
        </a:p>
      </dgm:t>
    </dgm:pt>
    <dgm:pt modelId="{9DC3BC1F-D089-49B1-B072-52DFB76992DA}" type="sibTrans" cxnId="{1C0E5DBA-5898-41B6-BF74-C7E3F8CDB67F}">
      <dgm:prSet/>
      <dgm:spPr/>
      <dgm:t>
        <a:bodyPr/>
        <a:lstStyle/>
        <a:p>
          <a:endParaRPr lang="en-US"/>
        </a:p>
      </dgm:t>
    </dgm:pt>
    <dgm:pt modelId="{5572E9BB-6BC9-4617-9820-360A96EFDACA}">
      <dgm:prSet phldrT="[Text]"/>
      <dgm:spPr/>
      <dgm:t>
        <a:bodyPr/>
        <a:lstStyle/>
        <a:p>
          <a:r>
            <a:rPr lang="en-US" dirty="0" smtClean="0"/>
            <a:t>Probation Services</a:t>
          </a:r>
          <a:endParaRPr lang="en-US" dirty="0"/>
        </a:p>
      </dgm:t>
    </dgm:pt>
    <dgm:pt modelId="{210485AA-ACFC-4A2B-9DA1-BE9575FAD273}" type="parTrans" cxnId="{0A448C3E-E1F2-4B3D-9478-0F908F668747}">
      <dgm:prSet/>
      <dgm:spPr/>
      <dgm:t>
        <a:bodyPr/>
        <a:lstStyle/>
        <a:p>
          <a:endParaRPr lang="en-US"/>
        </a:p>
      </dgm:t>
    </dgm:pt>
    <dgm:pt modelId="{B7709281-FEEA-4116-86B8-2A880E5D2B46}" type="sibTrans" cxnId="{0A448C3E-E1F2-4B3D-9478-0F908F668747}">
      <dgm:prSet/>
      <dgm:spPr/>
      <dgm:t>
        <a:bodyPr/>
        <a:lstStyle/>
        <a:p>
          <a:endParaRPr lang="en-US"/>
        </a:p>
      </dgm:t>
    </dgm:pt>
    <dgm:pt modelId="{9822F15D-82A3-40C0-9DEA-FF1CC440F1C6}">
      <dgm:prSet phldrT="[Text]"/>
      <dgm:spPr/>
      <dgm:t>
        <a:bodyPr/>
        <a:lstStyle/>
        <a:p>
          <a:r>
            <a:rPr lang="en-US" dirty="0" smtClean="0"/>
            <a:t>Third Sector</a:t>
          </a:r>
          <a:endParaRPr lang="en-US" dirty="0"/>
        </a:p>
      </dgm:t>
    </dgm:pt>
    <dgm:pt modelId="{D19EB282-A9F6-4F86-A732-2A62A9661450}" type="parTrans" cxnId="{E60FF1E7-F9FC-4C99-B903-B308DE472F14}">
      <dgm:prSet/>
      <dgm:spPr/>
      <dgm:t>
        <a:bodyPr/>
        <a:lstStyle/>
        <a:p>
          <a:endParaRPr lang="en-US"/>
        </a:p>
      </dgm:t>
    </dgm:pt>
    <dgm:pt modelId="{7294D23B-8FDA-470A-ACC4-C1BBD1DA611B}" type="sibTrans" cxnId="{E60FF1E7-F9FC-4C99-B903-B308DE472F14}">
      <dgm:prSet/>
      <dgm:spPr/>
      <dgm:t>
        <a:bodyPr/>
        <a:lstStyle/>
        <a:p>
          <a:endParaRPr lang="en-US"/>
        </a:p>
      </dgm:t>
    </dgm:pt>
    <dgm:pt modelId="{6F1D80E6-F24E-4452-86F6-49B2DB80283B}" type="pres">
      <dgm:prSet presAssocID="{79DEC67C-3C2B-4D72-880A-B457FF631E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628BF8-C16C-4AF1-8C5C-FA7DCEBF493C}" type="pres">
      <dgm:prSet presAssocID="{F4F379FD-14F2-4474-975D-432312B6B28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52DC5-32AA-4D7A-8FF8-C79988CA4BCF}" type="pres">
      <dgm:prSet presAssocID="{98DF530C-0271-4606-9656-CB6562E7B6E5}" presName="sibTrans" presStyleCnt="0"/>
      <dgm:spPr/>
    </dgm:pt>
    <dgm:pt modelId="{4FDA537B-C9F8-4F81-B755-F4CD272F27DE}" type="pres">
      <dgm:prSet presAssocID="{75533C72-750D-44C8-888E-809633AFE6C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5890A-6349-41E1-B0C0-95ECB93D5AEC}" type="pres">
      <dgm:prSet presAssocID="{C7D283F0-F151-4C4B-B6AB-081102BF2BBC}" presName="sibTrans" presStyleCnt="0"/>
      <dgm:spPr/>
    </dgm:pt>
    <dgm:pt modelId="{97A86A46-EB05-4AFB-BEF6-A13D93E5B813}" type="pres">
      <dgm:prSet presAssocID="{5D633DE2-3532-4106-9FFD-B52D68B2368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A4E30-9990-4F44-8625-2A95D5AFABAB}" type="pres">
      <dgm:prSet presAssocID="{9DC3BC1F-D089-49B1-B072-52DFB76992DA}" presName="sibTrans" presStyleCnt="0"/>
      <dgm:spPr/>
    </dgm:pt>
    <dgm:pt modelId="{F941BCA5-DB6D-4ADA-92BA-F1F9DC0BED73}" type="pres">
      <dgm:prSet presAssocID="{5572E9BB-6BC9-4617-9820-360A96EFDA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4C94A-4E7E-483E-87F9-A689D09087FB}" type="pres">
      <dgm:prSet presAssocID="{B7709281-FEEA-4116-86B8-2A880E5D2B46}" presName="sibTrans" presStyleCnt="0"/>
      <dgm:spPr/>
    </dgm:pt>
    <dgm:pt modelId="{2764D67A-D140-4210-8B89-FC8D94AE1024}" type="pres">
      <dgm:prSet presAssocID="{9822F15D-82A3-40C0-9DEA-FF1CC440F1C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3061DB-093E-4FA7-8195-089E09FF7F2A}" type="presOf" srcId="{5D633DE2-3532-4106-9FFD-B52D68B23685}" destId="{97A86A46-EB05-4AFB-BEF6-A13D93E5B813}" srcOrd="0" destOrd="0" presId="urn:microsoft.com/office/officeart/2005/8/layout/default"/>
    <dgm:cxn modelId="{96F3515E-3F3E-4B59-BE2C-129C9E0B3DC4}" type="presOf" srcId="{5572E9BB-6BC9-4617-9820-360A96EFDACA}" destId="{F941BCA5-DB6D-4ADA-92BA-F1F9DC0BED73}" srcOrd="0" destOrd="0" presId="urn:microsoft.com/office/officeart/2005/8/layout/default"/>
    <dgm:cxn modelId="{B2F6074D-05E6-4257-9C65-580854B48DAE}" type="presOf" srcId="{9822F15D-82A3-40C0-9DEA-FF1CC440F1C6}" destId="{2764D67A-D140-4210-8B89-FC8D94AE1024}" srcOrd="0" destOrd="0" presId="urn:microsoft.com/office/officeart/2005/8/layout/default"/>
    <dgm:cxn modelId="{3D609628-E8E8-49D9-90C7-B9CDBDA1176E}" srcId="{79DEC67C-3C2B-4D72-880A-B457FF631EA7}" destId="{75533C72-750D-44C8-888E-809633AFE6C1}" srcOrd="1" destOrd="0" parTransId="{EDF09550-D214-44F3-9FDC-4D537B45A080}" sibTransId="{C7D283F0-F151-4C4B-B6AB-081102BF2BBC}"/>
    <dgm:cxn modelId="{60462971-C8F2-48A5-9222-A906462C2E0F}" type="presOf" srcId="{79DEC67C-3C2B-4D72-880A-B457FF631EA7}" destId="{6F1D80E6-F24E-4452-86F6-49B2DB80283B}" srcOrd="0" destOrd="0" presId="urn:microsoft.com/office/officeart/2005/8/layout/default"/>
    <dgm:cxn modelId="{C76D5246-AA73-4B1B-A3E0-9B23FEEAB911}" srcId="{79DEC67C-3C2B-4D72-880A-B457FF631EA7}" destId="{F4F379FD-14F2-4474-975D-432312B6B280}" srcOrd="0" destOrd="0" parTransId="{938EF0BD-BEC0-405C-A15A-D7679F4AD34F}" sibTransId="{98DF530C-0271-4606-9656-CB6562E7B6E5}"/>
    <dgm:cxn modelId="{0A448C3E-E1F2-4B3D-9478-0F908F668747}" srcId="{79DEC67C-3C2B-4D72-880A-B457FF631EA7}" destId="{5572E9BB-6BC9-4617-9820-360A96EFDACA}" srcOrd="3" destOrd="0" parTransId="{210485AA-ACFC-4A2B-9DA1-BE9575FAD273}" sibTransId="{B7709281-FEEA-4116-86B8-2A880E5D2B46}"/>
    <dgm:cxn modelId="{A11ACA59-3A97-4D25-BAF8-D663F52DFF04}" type="presOf" srcId="{F4F379FD-14F2-4474-975D-432312B6B280}" destId="{FB628BF8-C16C-4AF1-8C5C-FA7DCEBF493C}" srcOrd="0" destOrd="0" presId="urn:microsoft.com/office/officeart/2005/8/layout/default"/>
    <dgm:cxn modelId="{1C0E5DBA-5898-41B6-BF74-C7E3F8CDB67F}" srcId="{79DEC67C-3C2B-4D72-880A-B457FF631EA7}" destId="{5D633DE2-3532-4106-9FFD-B52D68B23685}" srcOrd="2" destOrd="0" parTransId="{C67BB571-73B3-495C-A7E3-9971168379D1}" sibTransId="{9DC3BC1F-D089-49B1-B072-52DFB76992DA}"/>
    <dgm:cxn modelId="{65DC9EC3-1E49-4586-9FF2-E81B9D61E2A9}" type="presOf" srcId="{75533C72-750D-44C8-888E-809633AFE6C1}" destId="{4FDA537B-C9F8-4F81-B755-F4CD272F27DE}" srcOrd="0" destOrd="0" presId="urn:microsoft.com/office/officeart/2005/8/layout/default"/>
    <dgm:cxn modelId="{E60FF1E7-F9FC-4C99-B903-B308DE472F14}" srcId="{79DEC67C-3C2B-4D72-880A-B457FF631EA7}" destId="{9822F15D-82A3-40C0-9DEA-FF1CC440F1C6}" srcOrd="4" destOrd="0" parTransId="{D19EB282-A9F6-4F86-A732-2A62A9661450}" sibTransId="{7294D23B-8FDA-470A-ACC4-C1BBD1DA611B}"/>
    <dgm:cxn modelId="{CA9C63FF-AFFC-46C4-96D1-444443E6CFA5}" type="presParOf" srcId="{6F1D80E6-F24E-4452-86F6-49B2DB80283B}" destId="{FB628BF8-C16C-4AF1-8C5C-FA7DCEBF493C}" srcOrd="0" destOrd="0" presId="urn:microsoft.com/office/officeart/2005/8/layout/default"/>
    <dgm:cxn modelId="{0E124DE1-A07B-43FA-8594-85B65AD0A627}" type="presParOf" srcId="{6F1D80E6-F24E-4452-86F6-49B2DB80283B}" destId="{52152DC5-32AA-4D7A-8FF8-C79988CA4BCF}" srcOrd="1" destOrd="0" presId="urn:microsoft.com/office/officeart/2005/8/layout/default"/>
    <dgm:cxn modelId="{5C176CF1-B25D-4B36-A37C-ACEEBC428B28}" type="presParOf" srcId="{6F1D80E6-F24E-4452-86F6-49B2DB80283B}" destId="{4FDA537B-C9F8-4F81-B755-F4CD272F27DE}" srcOrd="2" destOrd="0" presId="urn:microsoft.com/office/officeart/2005/8/layout/default"/>
    <dgm:cxn modelId="{0FAAA5C6-255B-4AF4-B306-CDB553DE936F}" type="presParOf" srcId="{6F1D80E6-F24E-4452-86F6-49B2DB80283B}" destId="{35D5890A-6349-41E1-B0C0-95ECB93D5AEC}" srcOrd="3" destOrd="0" presId="urn:microsoft.com/office/officeart/2005/8/layout/default"/>
    <dgm:cxn modelId="{E606ABD3-2375-477A-BDA1-8CA7F7654772}" type="presParOf" srcId="{6F1D80E6-F24E-4452-86F6-49B2DB80283B}" destId="{97A86A46-EB05-4AFB-BEF6-A13D93E5B813}" srcOrd="4" destOrd="0" presId="urn:microsoft.com/office/officeart/2005/8/layout/default"/>
    <dgm:cxn modelId="{66094F72-ACFE-4E63-84A7-415666D55B76}" type="presParOf" srcId="{6F1D80E6-F24E-4452-86F6-49B2DB80283B}" destId="{9AFA4E30-9990-4F44-8625-2A95D5AFABAB}" srcOrd="5" destOrd="0" presId="urn:microsoft.com/office/officeart/2005/8/layout/default"/>
    <dgm:cxn modelId="{CBCF39C6-0CA3-4ED4-990C-01FF39DA0C43}" type="presParOf" srcId="{6F1D80E6-F24E-4452-86F6-49B2DB80283B}" destId="{F941BCA5-DB6D-4ADA-92BA-F1F9DC0BED73}" srcOrd="6" destOrd="0" presId="urn:microsoft.com/office/officeart/2005/8/layout/default"/>
    <dgm:cxn modelId="{9FAF0A41-4D79-459B-B9BE-BE857AED62E6}" type="presParOf" srcId="{6F1D80E6-F24E-4452-86F6-49B2DB80283B}" destId="{7584C94A-4E7E-483E-87F9-A689D09087FB}" srcOrd="7" destOrd="0" presId="urn:microsoft.com/office/officeart/2005/8/layout/default"/>
    <dgm:cxn modelId="{513E2695-4C17-45F2-A0D6-B6F393EF56C6}" type="presParOf" srcId="{6F1D80E6-F24E-4452-86F6-49B2DB80283B}" destId="{2764D67A-D140-4210-8B89-FC8D94AE102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45344C-60A1-4FE5-BC21-AD8406804A15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1870D0-AEDF-49B5-82DF-B6459813E297}">
      <dgm:prSet phldrT="[Text]"/>
      <dgm:spPr/>
      <dgm:t>
        <a:bodyPr/>
        <a:lstStyle/>
        <a:p>
          <a:r>
            <a:rPr lang="en-US" dirty="0" smtClean="0"/>
            <a:t>Prepare assessment of local well-being</a:t>
          </a:r>
          <a:endParaRPr lang="en-US" dirty="0"/>
        </a:p>
      </dgm:t>
    </dgm:pt>
    <dgm:pt modelId="{2CC30952-9EDD-4AC2-9012-CAAC95D69774}" type="parTrans" cxnId="{CCE360ED-C7AD-4504-9D7C-9C3EB8609DC2}">
      <dgm:prSet/>
      <dgm:spPr/>
      <dgm:t>
        <a:bodyPr/>
        <a:lstStyle/>
        <a:p>
          <a:endParaRPr lang="en-US"/>
        </a:p>
      </dgm:t>
    </dgm:pt>
    <dgm:pt modelId="{62F77103-D6F0-4211-BB04-7F08D02DBEB3}" type="sibTrans" cxnId="{CCE360ED-C7AD-4504-9D7C-9C3EB8609DC2}">
      <dgm:prSet/>
      <dgm:spPr/>
      <dgm:t>
        <a:bodyPr/>
        <a:lstStyle/>
        <a:p>
          <a:endParaRPr lang="en-US"/>
        </a:p>
      </dgm:t>
    </dgm:pt>
    <dgm:pt modelId="{201E907E-A159-4082-9E3D-EC551C257D78}">
      <dgm:prSet phldrT="[Text]"/>
      <dgm:spPr/>
      <dgm:t>
        <a:bodyPr/>
        <a:lstStyle/>
        <a:p>
          <a:r>
            <a:rPr lang="en-US" dirty="0" smtClean="0"/>
            <a:t>Publish assessment</a:t>
          </a:r>
          <a:endParaRPr lang="en-US" dirty="0"/>
        </a:p>
      </dgm:t>
    </dgm:pt>
    <dgm:pt modelId="{5BC7D5D5-6F11-4537-A613-95F5D780DD87}" type="parTrans" cxnId="{95722B5E-53CF-4DBE-82F5-1459F8196061}">
      <dgm:prSet/>
      <dgm:spPr/>
      <dgm:t>
        <a:bodyPr/>
        <a:lstStyle/>
        <a:p>
          <a:endParaRPr lang="en-US"/>
        </a:p>
      </dgm:t>
    </dgm:pt>
    <dgm:pt modelId="{0E00521D-769F-45BC-92DD-5082F635A024}" type="sibTrans" cxnId="{95722B5E-53CF-4DBE-82F5-1459F8196061}">
      <dgm:prSet/>
      <dgm:spPr/>
      <dgm:t>
        <a:bodyPr/>
        <a:lstStyle/>
        <a:p>
          <a:endParaRPr lang="en-US"/>
        </a:p>
      </dgm:t>
    </dgm:pt>
    <dgm:pt modelId="{A3E0D425-36FC-4EBD-8C2C-873D84BC1E59}">
      <dgm:prSet phldrT="[Text]"/>
      <dgm:spPr/>
      <dgm:t>
        <a:bodyPr/>
        <a:lstStyle/>
        <a:p>
          <a:r>
            <a:rPr lang="en-US" dirty="0" smtClean="0"/>
            <a:t>Prepare local well-being plan</a:t>
          </a:r>
          <a:endParaRPr lang="en-US" dirty="0"/>
        </a:p>
      </dgm:t>
    </dgm:pt>
    <dgm:pt modelId="{B1DB22F0-84F0-48BB-8C94-117BBA284BFE}" type="parTrans" cxnId="{97A88FB6-2445-49D1-8060-3D27ECBE971B}">
      <dgm:prSet/>
      <dgm:spPr/>
      <dgm:t>
        <a:bodyPr/>
        <a:lstStyle/>
        <a:p>
          <a:endParaRPr lang="en-US"/>
        </a:p>
      </dgm:t>
    </dgm:pt>
    <dgm:pt modelId="{5E2FB857-E7B1-4D3E-87DE-716CF584073B}" type="sibTrans" cxnId="{97A88FB6-2445-49D1-8060-3D27ECBE971B}">
      <dgm:prSet/>
      <dgm:spPr/>
      <dgm:t>
        <a:bodyPr/>
        <a:lstStyle/>
        <a:p>
          <a:endParaRPr lang="en-US"/>
        </a:p>
      </dgm:t>
    </dgm:pt>
    <dgm:pt modelId="{70891837-27BB-4161-AD54-EACB11F70A06}">
      <dgm:prSet phldrT="[Text]"/>
      <dgm:spPr/>
      <dgm:t>
        <a:bodyPr/>
        <a:lstStyle/>
        <a:p>
          <a:r>
            <a:rPr lang="en-US" dirty="0" smtClean="0"/>
            <a:t>Publish Local well-being plan</a:t>
          </a:r>
          <a:endParaRPr lang="en-US" dirty="0"/>
        </a:p>
      </dgm:t>
    </dgm:pt>
    <dgm:pt modelId="{8BA25359-EAE0-440D-8963-993356C954F0}" type="parTrans" cxnId="{F3248EEF-98F4-4D1B-B1C1-0E85A8F55EFE}">
      <dgm:prSet/>
      <dgm:spPr/>
      <dgm:t>
        <a:bodyPr/>
        <a:lstStyle/>
        <a:p>
          <a:endParaRPr lang="en-US"/>
        </a:p>
      </dgm:t>
    </dgm:pt>
    <dgm:pt modelId="{AF2519F6-5724-4BDA-9303-B4B095EC94BB}" type="sibTrans" cxnId="{F3248EEF-98F4-4D1B-B1C1-0E85A8F55EFE}">
      <dgm:prSet/>
      <dgm:spPr/>
      <dgm:t>
        <a:bodyPr/>
        <a:lstStyle/>
        <a:p>
          <a:endParaRPr lang="en-US"/>
        </a:p>
      </dgm:t>
    </dgm:pt>
    <dgm:pt modelId="{A3DF8DDB-BEFA-4050-8482-595FEBDC7743}">
      <dgm:prSet phldrT="[Text]"/>
      <dgm:spPr/>
      <dgm:t>
        <a:bodyPr/>
        <a:lstStyle/>
        <a:p>
          <a:r>
            <a:rPr lang="en-US" dirty="0" smtClean="0"/>
            <a:t>Report annually on progress</a:t>
          </a:r>
          <a:endParaRPr lang="en-US" dirty="0"/>
        </a:p>
      </dgm:t>
    </dgm:pt>
    <dgm:pt modelId="{5062E9CC-1DC9-4CB3-9CBF-72FECC44EDE4}" type="parTrans" cxnId="{92149777-55FA-4BE7-A825-471111FA1A4F}">
      <dgm:prSet/>
      <dgm:spPr/>
      <dgm:t>
        <a:bodyPr/>
        <a:lstStyle/>
        <a:p>
          <a:endParaRPr lang="en-US"/>
        </a:p>
      </dgm:t>
    </dgm:pt>
    <dgm:pt modelId="{BCCA8902-9E07-4FC1-9899-F0607CFC6791}" type="sibTrans" cxnId="{92149777-55FA-4BE7-A825-471111FA1A4F}">
      <dgm:prSet/>
      <dgm:spPr/>
      <dgm:t>
        <a:bodyPr/>
        <a:lstStyle/>
        <a:p>
          <a:endParaRPr lang="en-US"/>
        </a:p>
      </dgm:t>
    </dgm:pt>
    <dgm:pt modelId="{4DA93461-E913-4D4F-8B24-AAEB2A0FE2F5}" type="pres">
      <dgm:prSet presAssocID="{9F45344C-60A1-4FE5-BC21-AD8406804A1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8A94A8-40DF-4CDA-9328-F46C08BCBAE3}" type="pres">
      <dgm:prSet presAssocID="{E61870D0-AEDF-49B5-82DF-B6459813E29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69246-C0EC-419B-84AD-C7A4FFD2E80B}" type="pres">
      <dgm:prSet presAssocID="{E61870D0-AEDF-49B5-82DF-B6459813E297}" presName="spNode" presStyleCnt="0"/>
      <dgm:spPr/>
    </dgm:pt>
    <dgm:pt modelId="{0C4E13E5-231B-415A-8797-DD7C478A8668}" type="pres">
      <dgm:prSet presAssocID="{62F77103-D6F0-4211-BB04-7F08D02DBEB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DB86531-CD9D-431F-90DE-0A6DF2CBC316}" type="pres">
      <dgm:prSet presAssocID="{201E907E-A159-4082-9E3D-EC551C257D7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67F1B-7ACD-493E-88E5-139F03D58E42}" type="pres">
      <dgm:prSet presAssocID="{201E907E-A159-4082-9E3D-EC551C257D78}" presName="spNode" presStyleCnt="0"/>
      <dgm:spPr/>
    </dgm:pt>
    <dgm:pt modelId="{D506E2B4-D9DD-44EC-932C-8307D07FBCEE}" type="pres">
      <dgm:prSet presAssocID="{0E00521D-769F-45BC-92DD-5082F635A02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37AA13A-8C81-42C9-A86E-16D7EE72EE6A}" type="pres">
      <dgm:prSet presAssocID="{A3E0D425-36FC-4EBD-8C2C-873D84BC1E5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A8841-99D9-4E9E-A3AA-7F5A17E117E4}" type="pres">
      <dgm:prSet presAssocID="{A3E0D425-36FC-4EBD-8C2C-873D84BC1E59}" presName="spNode" presStyleCnt="0"/>
      <dgm:spPr/>
    </dgm:pt>
    <dgm:pt modelId="{AB8448FD-1131-4346-BC53-A29DAADEEF57}" type="pres">
      <dgm:prSet presAssocID="{5E2FB857-E7B1-4D3E-87DE-716CF584073B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1649956-0BE1-433B-8984-0A7684F1AC96}" type="pres">
      <dgm:prSet presAssocID="{70891837-27BB-4161-AD54-EACB11F70A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C31D4-58E8-4E66-B954-8F137CB73784}" type="pres">
      <dgm:prSet presAssocID="{70891837-27BB-4161-AD54-EACB11F70A06}" presName="spNode" presStyleCnt="0"/>
      <dgm:spPr/>
    </dgm:pt>
    <dgm:pt modelId="{2384A09F-D907-4378-8459-15E0179F5EED}" type="pres">
      <dgm:prSet presAssocID="{AF2519F6-5724-4BDA-9303-B4B095EC94B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C0C1D89-1902-4D43-8A3C-4B32AAF28287}" type="pres">
      <dgm:prSet presAssocID="{A3DF8DDB-BEFA-4050-8482-595FEBDC77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EECEF-E129-4723-A061-366E17383E6A}" type="pres">
      <dgm:prSet presAssocID="{A3DF8DDB-BEFA-4050-8482-595FEBDC7743}" presName="spNode" presStyleCnt="0"/>
      <dgm:spPr/>
    </dgm:pt>
    <dgm:pt modelId="{9DB69C24-0358-44B2-9C91-B7816558B878}" type="pres">
      <dgm:prSet presAssocID="{BCCA8902-9E07-4FC1-9899-F0607CFC679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306954A-3924-4AB8-A4E1-B55738529AD7}" type="presOf" srcId="{201E907E-A159-4082-9E3D-EC551C257D78}" destId="{5DB86531-CD9D-431F-90DE-0A6DF2CBC316}" srcOrd="0" destOrd="0" presId="urn:microsoft.com/office/officeart/2005/8/layout/cycle5"/>
    <dgm:cxn modelId="{95722B5E-53CF-4DBE-82F5-1459F8196061}" srcId="{9F45344C-60A1-4FE5-BC21-AD8406804A15}" destId="{201E907E-A159-4082-9E3D-EC551C257D78}" srcOrd="1" destOrd="0" parTransId="{5BC7D5D5-6F11-4537-A613-95F5D780DD87}" sibTransId="{0E00521D-769F-45BC-92DD-5082F635A024}"/>
    <dgm:cxn modelId="{F3248EEF-98F4-4D1B-B1C1-0E85A8F55EFE}" srcId="{9F45344C-60A1-4FE5-BC21-AD8406804A15}" destId="{70891837-27BB-4161-AD54-EACB11F70A06}" srcOrd="3" destOrd="0" parTransId="{8BA25359-EAE0-440D-8963-993356C954F0}" sibTransId="{AF2519F6-5724-4BDA-9303-B4B095EC94BB}"/>
    <dgm:cxn modelId="{97A88FB6-2445-49D1-8060-3D27ECBE971B}" srcId="{9F45344C-60A1-4FE5-BC21-AD8406804A15}" destId="{A3E0D425-36FC-4EBD-8C2C-873D84BC1E59}" srcOrd="2" destOrd="0" parTransId="{B1DB22F0-84F0-48BB-8C94-117BBA284BFE}" sibTransId="{5E2FB857-E7B1-4D3E-87DE-716CF584073B}"/>
    <dgm:cxn modelId="{CCE360ED-C7AD-4504-9D7C-9C3EB8609DC2}" srcId="{9F45344C-60A1-4FE5-BC21-AD8406804A15}" destId="{E61870D0-AEDF-49B5-82DF-B6459813E297}" srcOrd="0" destOrd="0" parTransId="{2CC30952-9EDD-4AC2-9012-CAAC95D69774}" sibTransId="{62F77103-D6F0-4211-BB04-7F08D02DBEB3}"/>
    <dgm:cxn modelId="{314742D1-667B-4A2D-B6E2-8462A801F405}" type="presOf" srcId="{0E00521D-769F-45BC-92DD-5082F635A024}" destId="{D506E2B4-D9DD-44EC-932C-8307D07FBCEE}" srcOrd="0" destOrd="0" presId="urn:microsoft.com/office/officeart/2005/8/layout/cycle5"/>
    <dgm:cxn modelId="{92149777-55FA-4BE7-A825-471111FA1A4F}" srcId="{9F45344C-60A1-4FE5-BC21-AD8406804A15}" destId="{A3DF8DDB-BEFA-4050-8482-595FEBDC7743}" srcOrd="4" destOrd="0" parTransId="{5062E9CC-1DC9-4CB3-9CBF-72FECC44EDE4}" sibTransId="{BCCA8902-9E07-4FC1-9899-F0607CFC6791}"/>
    <dgm:cxn modelId="{62B55420-24F2-49A4-91F7-564E338A059D}" type="presOf" srcId="{5E2FB857-E7B1-4D3E-87DE-716CF584073B}" destId="{AB8448FD-1131-4346-BC53-A29DAADEEF57}" srcOrd="0" destOrd="0" presId="urn:microsoft.com/office/officeart/2005/8/layout/cycle5"/>
    <dgm:cxn modelId="{9921F360-C86A-4A87-AE05-2C088C6223D4}" type="presOf" srcId="{A3E0D425-36FC-4EBD-8C2C-873D84BC1E59}" destId="{C37AA13A-8C81-42C9-A86E-16D7EE72EE6A}" srcOrd="0" destOrd="0" presId="urn:microsoft.com/office/officeart/2005/8/layout/cycle5"/>
    <dgm:cxn modelId="{D4329665-F1F1-4603-AA72-5D45186F201E}" type="presOf" srcId="{62F77103-D6F0-4211-BB04-7F08D02DBEB3}" destId="{0C4E13E5-231B-415A-8797-DD7C478A8668}" srcOrd="0" destOrd="0" presId="urn:microsoft.com/office/officeart/2005/8/layout/cycle5"/>
    <dgm:cxn modelId="{3363BDF6-C152-448A-B0C6-DC09A96E79C6}" type="presOf" srcId="{BCCA8902-9E07-4FC1-9899-F0607CFC6791}" destId="{9DB69C24-0358-44B2-9C91-B7816558B878}" srcOrd="0" destOrd="0" presId="urn:microsoft.com/office/officeart/2005/8/layout/cycle5"/>
    <dgm:cxn modelId="{B66AFA38-C667-4F46-991A-0C1E2D922333}" type="presOf" srcId="{E61870D0-AEDF-49B5-82DF-B6459813E297}" destId="{428A94A8-40DF-4CDA-9328-F46C08BCBAE3}" srcOrd="0" destOrd="0" presId="urn:microsoft.com/office/officeart/2005/8/layout/cycle5"/>
    <dgm:cxn modelId="{B31378FC-8005-4948-AD81-B7838648039D}" type="presOf" srcId="{70891837-27BB-4161-AD54-EACB11F70A06}" destId="{71649956-0BE1-433B-8984-0A7684F1AC96}" srcOrd="0" destOrd="0" presId="urn:microsoft.com/office/officeart/2005/8/layout/cycle5"/>
    <dgm:cxn modelId="{D7AACE72-577D-4C4B-8AAE-34482B90D0BD}" type="presOf" srcId="{AF2519F6-5724-4BDA-9303-B4B095EC94BB}" destId="{2384A09F-D907-4378-8459-15E0179F5EED}" srcOrd="0" destOrd="0" presId="urn:microsoft.com/office/officeart/2005/8/layout/cycle5"/>
    <dgm:cxn modelId="{118D8383-7D6E-4636-8853-A10CD0406AF9}" type="presOf" srcId="{A3DF8DDB-BEFA-4050-8482-595FEBDC7743}" destId="{FC0C1D89-1902-4D43-8A3C-4B32AAF28287}" srcOrd="0" destOrd="0" presId="urn:microsoft.com/office/officeart/2005/8/layout/cycle5"/>
    <dgm:cxn modelId="{BFE19FFE-E064-4DF5-B3FD-2E89B5956177}" type="presOf" srcId="{9F45344C-60A1-4FE5-BC21-AD8406804A15}" destId="{4DA93461-E913-4D4F-8B24-AAEB2A0FE2F5}" srcOrd="0" destOrd="0" presId="urn:microsoft.com/office/officeart/2005/8/layout/cycle5"/>
    <dgm:cxn modelId="{80052D61-5A7D-464F-948A-DC453093FC83}" type="presParOf" srcId="{4DA93461-E913-4D4F-8B24-AAEB2A0FE2F5}" destId="{428A94A8-40DF-4CDA-9328-F46C08BCBAE3}" srcOrd="0" destOrd="0" presId="urn:microsoft.com/office/officeart/2005/8/layout/cycle5"/>
    <dgm:cxn modelId="{0AD71C5D-6158-4ECD-BF21-0F4DE8817E85}" type="presParOf" srcId="{4DA93461-E913-4D4F-8B24-AAEB2A0FE2F5}" destId="{DE069246-C0EC-419B-84AD-C7A4FFD2E80B}" srcOrd="1" destOrd="0" presId="urn:microsoft.com/office/officeart/2005/8/layout/cycle5"/>
    <dgm:cxn modelId="{DF27FE0E-8B7F-4885-BFBC-4582EB5BC481}" type="presParOf" srcId="{4DA93461-E913-4D4F-8B24-AAEB2A0FE2F5}" destId="{0C4E13E5-231B-415A-8797-DD7C478A8668}" srcOrd="2" destOrd="0" presId="urn:microsoft.com/office/officeart/2005/8/layout/cycle5"/>
    <dgm:cxn modelId="{6D2A0A10-79B8-4B53-955B-57D8F6E098DB}" type="presParOf" srcId="{4DA93461-E913-4D4F-8B24-AAEB2A0FE2F5}" destId="{5DB86531-CD9D-431F-90DE-0A6DF2CBC316}" srcOrd="3" destOrd="0" presId="urn:microsoft.com/office/officeart/2005/8/layout/cycle5"/>
    <dgm:cxn modelId="{FFC2ADB0-E4D2-4D32-A749-EC525DE08C09}" type="presParOf" srcId="{4DA93461-E913-4D4F-8B24-AAEB2A0FE2F5}" destId="{42567F1B-7ACD-493E-88E5-139F03D58E42}" srcOrd="4" destOrd="0" presId="urn:microsoft.com/office/officeart/2005/8/layout/cycle5"/>
    <dgm:cxn modelId="{9E805227-BF85-4C75-83AC-522FDF2F2E5F}" type="presParOf" srcId="{4DA93461-E913-4D4F-8B24-AAEB2A0FE2F5}" destId="{D506E2B4-D9DD-44EC-932C-8307D07FBCEE}" srcOrd="5" destOrd="0" presId="urn:microsoft.com/office/officeart/2005/8/layout/cycle5"/>
    <dgm:cxn modelId="{499157C0-1439-489B-956B-840E822EA5F0}" type="presParOf" srcId="{4DA93461-E913-4D4F-8B24-AAEB2A0FE2F5}" destId="{C37AA13A-8C81-42C9-A86E-16D7EE72EE6A}" srcOrd="6" destOrd="0" presId="urn:microsoft.com/office/officeart/2005/8/layout/cycle5"/>
    <dgm:cxn modelId="{254F61E5-C48E-4442-BFAE-9DD5A753125B}" type="presParOf" srcId="{4DA93461-E913-4D4F-8B24-AAEB2A0FE2F5}" destId="{BC3A8841-99D9-4E9E-A3AA-7F5A17E117E4}" srcOrd="7" destOrd="0" presId="urn:microsoft.com/office/officeart/2005/8/layout/cycle5"/>
    <dgm:cxn modelId="{0CB70061-1750-420A-8E9B-DBB1B83936FF}" type="presParOf" srcId="{4DA93461-E913-4D4F-8B24-AAEB2A0FE2F5}" destId="{AB8448FD-1131-4346-BC53-A29DAADEEF57}" srcOrd="8" destOrd="0" presId="urn:microsoft.com/office/officeart/2005/8/layout/cycle5"/>
    <dgm:cxn modelId="{F25A3060-1BAB-4BF5-A815-F31B92F0EC7C}" type="presParOf" srcId="{4DA93461-E913-4D4F-8B24-AAEB2A0FE2F5}" destId="{71649956-0BE1-433B-8984-0A7684F1AC96}" srcOrd="9" destOrd="0" presId="urn:microsoft.com/office/officeart/2005/8/layout/cycle5"/>
    <dgm:cxn modelId="{3903C78D-9FBA-48E7-B475-2A7F1225E3A4}" type="presParOf" srcId="{4DA93461-E913-4D4F-8B24-AAEB2A0FE2F5}" destId="{489C31D4-58E8-4E66-B954-8F137CB73784}" srcOrd="10" destOrd="0" presId="urn:microsoft.com/office/officeart/2005/8/layout/cycle5"/>
    <dgm:cxn modelId="{F8422358-F004-40AB-BA22-90B41DAE322A}" type="presParOf" srcId="{4DA93461-E913-4D4F-8B24-AAEB2A0FE2F5}" destId="{2384A09F-D907-4378-8459-15E0179F5EED}" srcOrd="11" destOrd="0" presId="urn:microsoft.com/office/officeart/2005/8/layout/cycle5"/>
    <dgm:cxn modelId="{CB981A63-E3B7-4F5C-85BD-0047871FF65A}" type="presParOf" srcId="{4DA93461-E913-4D4F-8B24-AAEB2A0FE2F5}" destId="{FC0C1D89-1902-4D43-8A3C-4B32AAF28287}" srcOrd="12" destOrd="0" presId="urn:microsoft.com/office/officeart/2005/8/layout/cycle5"/>
    <dgm:cxn modelId="{FD812A7D-9A36-4085-8D6A-FB156EEDE4C0}" type="presParOf" srcId="{4DA93461-E913-4D4F-8B24-AAEB2A0FE2F5}" destId="{90AEECEF-E129-4723-A061-366E17383E6A}" srcOrd="13" destOrd="0" presId="urn:microsoft.com/office/officeart/2005/8/layout/cycle5"/>
    <dgm:cxn modelId="{1785F8FF-850F-4CA8-879B-CE61925168EA}" type="presParOf" srcId="{4DA93461-E913-4D4F-8B24-AAEB2A0FE2F5}" destId="{9DB69C24-0358-44B2-9C91-B7816558B87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82A0D-7699-4053-A635-3E6E92684293}">
      <dsp:nvSpPr>
        <dsp:cNvPr id="0" name=""/>
        <dsp:cNvSpPr/>
      </dsp:nvSpPr>
      <dsp:spPr>
        <a:xfrm>
          <a:off x="468" y="410564"/>
          <a:ext cx="1827885" cy="10967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solidFill>
                <a:schemeClr val="tx1"/>
              </a:solidFill>
            </a:rPr>
            <a:t>Local Health Board</a:t>
          </a:r>
        </a:p>
      </dsp:txBody>
      <dsp:txXfrm>
        <a:off x="468" y="410564"/>
        <a:ext cx="1827885" cy="1096731"/>
      </dsp:txXfrm>
    </dsp:sp>
    <dsp:sp modelId="{8CC139BC-3A8F-43A9-9400-47A6E7C9BF2B}">
      <dsp:nvSpPr>
        <dsp:cNvPr id="0" name=""/>
        <dsp:cNvSpPr/>
      </dsp:nvSpPr>
      <dsp:spPr>
        <a:xfrm>
          <a:off x="2011142" y="410564"/>
          <a:ext cx="1827885" cy="1096731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solidFill>
                <a:schemeClr val="tx1"/>
              </a:solidFill>
            </a:rPr>
            <a:t>Local Authority</a:t>
          </a:r>
        </a:p>
      </dsp:txBody>
      <dsp:txXfrm>
        <a:off x="2011142" y="410564"/>
        <a:ext cx="1827885" cy="1096731"/>
      </dsp:txXfrm>
    </dsp:sp>
    <dsp:sp modelId="{84AFF361-FB39-46C3-8C1C-C93534C9EE66}">
      <dsp:nvSpPr>
        <dsp:cNvPr id="0" name=""/>
        <dsp:cNvSpPr/>
      </dsp:nvSpPr>
      <dsp:spPr>
        <a:xfrm>
          <a:off x="468" y="1690084"/>
          <a:ext cx="1827885" cy="1096731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>
              <a:solidFill>
                <a:schemeClr val="tx1"/>
              </a:solidFill>
            </a:rPr>
            <a:t>Fire &amp; Rescue</a:t>
          </a:r>
        </a:p>
      </dsp:txBody>
      <dsp:txXfrm>
        <a:off x="468" y="1690084"/>
        <a:ext cx="1827885" cy="1096731"/>
      </dsp:txXfrm>
    </dsp:sp>
    <dsp:sp modelId="{122EC0A9-82AA-4DB7-9149-98EA65C8FB02}">
      <dsp:nvSpPr>
        <dsp:cNvPr id="0" name=""/>
        <dsp:cNvSpPr/>
      </dsp:nvSpPr>
      <dsp:spPr>
        <a:xfrm>
          <a:off x="2011142" y="1690084"/>
          <a:ext cx="1827885" cy="1096731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>
              <a:solidFill>
                <a:schemeClr val="tx1"/>
              </a:solidFill>
            </a:rPr>
            <a:t>NRW</a:t>
          </a:r>
        </a:p>
      </dsp:txBody>
      <dsp:txXfrm>
        <a:off x="2011142" y="1690084"/>
        <a:ext cx="1827885" cy="1096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28BF8-C16C-4AF1-8C5C-FA7DCEBF493C}">
      <dsp:nvSpPr>
        <dsp:cNvPr id="0" name=""/>
        <dsp:cNvSpPr/>
      </dsp:nvSpPr>
      <dsp:spPr>
        <a:xfrm>
          <a:off x="498304" y="570"/>
          <a:ext cx="1791525" cy="1074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Welsh Ministers</a:t>
          </a:r>
          <a:endParaRPr lang="en-US" sz="3000" kern="1200" dirty="0"/>
        </a:p>
      </dsp:txBody>
      <dsp:txXfrm>
        <a:off x="498304" y="570"/>
        <a:ext cx="1791525" cy="1074915"/>
      </dsp:txXfrm>
    </dsp:sp>
    <dsp:sp modelId="{4FDA537B-C9F8-4F81-B755-F4CD272F27DE}">
      <dsp:nvSpPr>
        <dsp:cNvPr id="0" name=""/>
        <dsp:cNvSpPr/>
      </dsp:nvSpPr>
      <dsp:spPr>
        <a:xfrm>
          <a:off x="2468982" y="570"/>
          <a:ext cx="1791525" cy="1074915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Chief Constable</a:t>
          </a:r>
          <a:endParaRPr lang="en-US" sz="3000" kern="1200" dirty="0"/>
        </a:p>
      </dsp:txBody>
      <dsp:txXfrm>
        <a:off x="2468982" y="570"/>
        <a:ext cx="1791525" cy="1074915"/>
      </dsp:txXfrm>
    </dsp:sp>
    <dsp:sp modelId="{97A86A46-EB05-4AFB-BEF6-A13D93E5B813}">
      <dsp:nvSpPr>
        <dsp:cNvPr id="0" name=""/>
        <dsp:cNvSpPr/>
      </dsp:nvSpPr>
      <dsp:spPr>
        <a:xfrm>
          <a:off x="498304" y="1254638"/>
          <a:ext cx="1791525" cy="107491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PCC</a:t>
          </a:r>
          <a:endParaRPr lang="en-US" sz="3000" kern="1200" dirty="0"/>
        </a:p>
      </dsp:txBody>
      <dsp:txXfrm>
        <a:off x="498304" y="1254638"/>
        <a:ext cx="1791525" cy="1074915"/>
      </dsp:txXfrm>
    </dsp:sp>
    <dsp:sp modelId="{F941BCA5-DB6D-4ADA-92BA-F1F9DC0BED73}">
      <dsp:nvSpPr>
        <dsp:cNvPr id="0" name=""/>
        <dsp:cNvSpPr/>
      </dsp:nvSpPr>
      <dsp:spPr>
        <a:xfrm>
          <a:off x="2468982" y="1254638"/>
          <a:ext cx="1791525" cy="1074915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Probation Services</a:t>
          </a:r>
          <a:endParaRPr lang="en-US" sz="3000" kern="1200" dirty="0"/>
        </a:p>
      </dsp:txBody>
      <dsp:txXfrm>
        <a:off x="2468982" y="1254638"/>
        <a:ext cx="1791525" cy="1074915"/>
      </dsp:txXfrm>
    </dsp:sp>
    <dsp:sp modelId="{2764D67A-D140-4210-8B89-FC8D94AE1024}">
      <dsp:nvSpPr>
        <dsp:cNvPr id="0" name=""/>
        <dsp:cNvSpPr/>
      </dsp:nvSpPr>
      <dsp:spPr>
        <a:xfrm>
          <a:off x="1483643" y="2508706"/>
          <a:ext cx="1791525" cy="107491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Third Sector</a:t>
          </a:r>
          <a:endParaRPr lang="en-US" sz="3000" kern="1200" dirty="0"/>
        </a:p>
      </dsp:txBody>
      <dsp:txXfrm>
        <a:off x="1483643" y="2508706"/>
        <a:ext cx="1791525" cy="1074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A94A8-40DF-4CDA-9328-F46C08BCBAE3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Prepare assessment of local well-being</a:t>
          </a:r>
          <a:endParaRPr lang="en-US" sz="1500" kern="1200" dirty="0"/>
        </a:p>
      </dsp:txBody>
      <dsp:txXfrm>
        <a:off x="3418579" y="47912"/>
        <a:ext cx="1392440" cy="872063"/>
      </dsp:txXfrm>
    </dsp:sp>
    <dsp:sp modelId="{0C4E13E5-231B-415A-8797-DD7C478A8668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4" hR="1931434" stAng="17952946" swAng="121231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86531-CD9D-431F-90DE-0A6DF2CBC316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Publish assessment</a:t>
          </a:r>
          <a:endParaRPr lang="en-US" sz="1500" kern="1200" dirty="0"/>
        </a:p>
      </dsp:txBody>
      <dsp:txXfrm>
        <a:off x="5255482" y="1382500"/>
        <a:ext cx="1392440" cy="872063"/>
      </dsp:txXfrm>
    </dsp:sp>
    <dsp:sp modelId="{D506E2B4-D9DD-44EC-932C-8307D07FBCEE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4" hR="1931434" stAng="21837907" swAng="136032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AA13A-8C81-42C9-A86E-16D7EE72EE6A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Prepare local well-being plan</a:t>
          </a:r>
          <a:endParaRPr lang="en-US" sz="1500" kern="1200" dirty="0"/>
        </a:p>
      </dsp:txBody>
      <dsp:txXfrm>
        <a:off x="4553847" y="3541909"/>
        <a:ext cx="1392440" cy="872063"/>
      </dsp:txXfrm>
    </dsp:sp>
    <dsp:sp modelId="{AB8448FD-1131-4346-BC53-A29DAADEEF57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68696" y="3848239"/>
              </a:moveTo>
              <a:arcTo wR="1931434" hR="1931434" stAng="4976630" swAng="84674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49956-0BE1-433B-8984-0A7684F1AC96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Publish Local well-being plan</a:t>
          </a:r>
          <a:endParaRPr lang="en-US" sz="1500" kern="1200" dirty="0"/>
        </a:p>
      </dsp:txBody>
      <dsp:txXfrm>
        <a:off x="2283311" y="3541909"/>
        <a:ext cx="1392440" cy="872063"/>
      </dsp:txXfrm>
    </dsp:sp>
    <dsp:sp modelId="{2384A09F-D907-4378-8459-15E0179F5EED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C1D89-1902-4D43-8A3C-4B32AAF28287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Report annually on progress</a:t>
          </a:r>
          <a:endParaRPr lang="en-US" sz="1500" kern="1200" dirty="0"/>
        </a:p>
      </dsp:txBody>
      <dsp:txXfrm>
        <a:off x="1581676" y="1382500"/>
        <a:ext cx="1392440" cy="872063"/>
      </dsp:txXfrm>
    </dsp:sp>
    <dsp:sp modelId="{9DB69C24-0358-44B2-9C91-B7816558B878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4" hR="1931434" stAng="13234739" swAng="121231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F926A-37DA-45B4-8AD7-743B3B7E0F8E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A4B5B-F007-48DF-B03C-A9EB55926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3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A4B5B-F007-48DF-B03C-A9EB55926B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06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A4B5B-F007-48DF-B03C-A9EB55926B5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44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rtl="0" fontAlgn="ctr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A4B5B-F007-48DF-B03C-A9EB55926B5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864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A4B5B-F007-48DF-B03C-A9EB55926B5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7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8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2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0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6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1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1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5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6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B36BD-8B87-674B-B37A-9F86BA08490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689CA-9909-284B-B2CC-404496F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3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0103" y="2520968"/>
            <a:ext cx="744302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Assessments of Local Well-being - Update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Kevin Griffiths</a:t>
            </a:r>
          </a:p>
          <a:p>
            <a:pPr algn="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June 2021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631"/>
            <a:ext cx="8229600" cy="1143000"/>
          </a:xfrm>
        </p:spPr>
        <p:txBody>
          <a:bodyPr/>
          <a:lstStyle/>
          <a:p>
            <a:r>
              <a:rPr lang="en-GB" dirty="0" smtClean="0"/>
              <a:t>What are Public Service Boards?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6" y="145696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Statutory partners					Statutory </a:t>
            </a:r>
            <a:r>
              <a:rPr lang="en-GB" dirty="0"/>
              <a:t>invitees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7079656"/>
              </p:ext>
            </p:extLst>
          </p:nvPr>
        </p:nvGraphicFramePr>
        <p:xfrm>
          <a:off x="614516" y="1895730"/>
          <a:ext cx="3839497" cy="319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0190290"/>
              </p:ext>
            </p:extLst>
          </p:nvPr>
        </p:nvGraphicFramePr>
        <p:xfrm>
          <a:off x="4454013" y="2305331"/>
          <a:ext cx="4758813" cy="3584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656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must they do?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555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185652" y="1238865"/>
            <a:ext cx="2782529" cy="1661651"/>
          </a:xfrm>
          <a:prstGeom prst="ellipse">
            <a:avLst/>
          </a:prstGeom>
          <a:solidFill>
            <a:srgbClr val="F6F98B">
              <a:alpha val="41000"/>
            </a:srgbClr>
          </a:solidFill>
          <a:ln w="158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070625" y="4707412"/>
            <a:ext cx="2782529" cy="1661651"/>
          </a:xfrm>
          <a:prstGeom prst="ellipse">
            <a:avLst/>
          </a:prstGeom>
          <a:solidFill>
            <a:schemeClr val="accent6">
              <a:lumMod val="20000"/>
              <a:lumOff val="80000"/>
              <a:alpha val="41000"/>
            </a:schemeClr>
          </a:solidFill>
          <a:ln w="158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ine Callout 2 8"/>
          <p:cNvSpPr/>
          <p:nvPr/>
        </p:nvSpPr>
        <p:spPr>
          <a:xfrm>
            <a:off x="7604567" y="2807919"/>
            <a:ext cx="1394749" cy="4803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4910"/>
              <a:gd name="adj6" fmla="val -3380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 May 2022</a:t>
            </a:r>
            <a:endParaRPr lang="en-GB" dirty="0"/>
          </a:p>
        </p:txBody>
      </p:sp>
      <p:sp>
        <p:nvSpPr>
          <p:cNvPr id="10" name="Line Callout 2 9"/>
          <p:cNvSpPr/>
          <p:nvPr/>
        </p:nvSpPr>
        <p:spPr>
          <a:xfrm>
            <a:off x="675876" y="5237045"/>
            <a:ext cx="1394749" cy="405613"/>
          </a:xfrm>
          <a:prstGeom prst="borderCallout2">
            <a:avLst>
              <a:gd name="adj1" fmla="val 19955"/>
              <a:gd name="adj2" fmla="val 105775"/>
              <a:gd name="adj3" fmla="val 19955"/>
              <a:gd name="adj4" fmla="val 117773"/>
              <a:gd name="adj5" fmla="val 77722"/>
              <a:gd name="adj6" fmla="val 14337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88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they done?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31917" t="16473" r="30563" b="63345"/>
          <a:stretch/>
        </p:blipFill>
        <p:spPr bwMode="auto">
          <a:xfrm>
            <a:off x="416688" y="1238491"/>
            <a:ext cx="8131216" cy="4728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222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we learn from last time?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Data analysis capacity – less this time than previously</a:t>
            </a:r>
          </a:p>
          <a:p>
            <a:r>
              <a:rPr lang="en-GB" dirty="0" smtClean="0"/>
              <a:t>Community/citizen engagement wasn’t that strong</a:t>
            </a:r>
          </a:p>
          <a:p>
            <a:r>
              <a:rPr lang="en-GB" dirty="0" smtClean="0"/>
              <a:t>Futures work wasn’t well developed (FTR timing)</a:t>
            </a:r>
          </a:p>
          <a:p>
            <a:r>
              <a:rPr lang="en-GB" dirty="0" smtClean="0"/>
              <a:t>Join up with intel from other bodies – variable.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(Recognise the pace and newness of the previous round)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2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support are </a:t>
            </a:r>
            <a:r>
              <a:rPr lang="en-GB" b="1" i="1" dirty="0" smtClean="0"/>
              <a:t>we</a:t>
            </a:r>
            <a:r>
              <a:rPr lang="en-GB" dirty="0" smtClean="0"/>
              <a:t> offering?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fontScale="92500"/>
          </a:bodyPr>
          <a:lstStyle/>
          <a:p>
            <a:pPr fontAlgn="ctr"/>
            <a:r>
              <a:rPr lang="en-GB" dirty="0" smtClean="0"/>
              <a:t>Support grant </a:t>
            </a:r>
          </a:p>
          <a:p>
            <a:pPr fontAlgn="ctr"/>
            <a:r>
              <a:rPr lang="en-GB" dirty="0" smtClean="0"/>
              <a:t>Core data set</a:t>
            </a:r>
          </a:p>
          <a:p>
            <a:pPr fontAlgn="ctr"/>
            <a:r>
              <a:rPr lang="en-GB" dirty="0" smtClean="0"/>
              <a:t>Data/knowledge catalogue and webinars</a:t>
            </a:r>
            <a:endParaRPr lang="en-GB" dirty="0"/>
          </a:p>
          <a:p>
            <a:pPr fontAlgn="ctr"/>
            <a:r>
              <a:rPr lang="en-GB" dirty="0" smtClean="0"/>
              <a:t>Drop-in clinics</a:t>
            </a:r>
            <a:endParaRPr lang="en-GB" dirty="0"/>
          </a:p>
          <a:p>
            <a:pPr fontAlgn="ctr"/>
            <a:r>
              <a:rPr lang="en-GB" dirty="0"/>
              <a:t>WCPP </a:t>
            </a:r>
            <a:r>
              <a:rPr lang="en-GB" dirty="0" smtClean="0"/>
              <a:t>thematic bulletins</a:t>
            </a:r>
            <a:endParaRPr lang="en-GB" dirty="0"/>
          </a:p>
          <a:p>
            <a:pPr fontAlgn="ctr"/>
            <a:r>
              <a:rPr lang="en-GB" dirty="0" smtClean="0"/>
              <a:t>Futures – Future Trends; NRW </a:t>
            </a:r>
            <a:r>
              <a:rPr lang="en-GB" dirty="0"/>
              <a:t>and </a:t>
            </a:r>
            <a:r>
              <a:rPr lang="en-GB" dirty="0" smtClean="0"/>
              <a:t>FGC support</a:t>
            </a:r>
            <a:endParaRPr lang="en-GB" dirty="0"/>
          </a:p>
          <a:p>
            <a:pPr fontAlgn="ctr"/>
            <a:r>
              <a:rPr lang="en-GB" dirty="0" smtClean="0"/>
              <a:t>Engagement - seminars. </a:t>
            </a:r>
            <a:r>
              <a:rPr lang="en-GB" dirty="0"/>
              <a:t>From </a:t>
            </a:r>
            <a:r>
              <a:rPr lang="en-GB" dirty="0" smtClean="0"/>
              <a:t>Coproduction </a:t>
            </a:r>
            <a:r>
              <a:rPr lang="en-GB" dirty="0"/>
              <a:t>Wales and FGC. </a:t>
            </a:r>
          </a:p>
          <a:p>
            <a:pPr fontAlgn="ctr"/>
            <a:r>
              <a:rPr lang="en-GB" dirty="0" smtClean="0"/>
              <a:t>Join-up with RPB colleagues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is ongoing…</a:t>
            </a:r>
          </a:p>
          <a:p>
            <a:r>
              <a:rPr lang="en-GB" dirty="0" smtClean="0"/>
              <a:t>Consultation in Winter 2021/22</a:t>
            </a:r>
          </a:p>
          <a:p>
            <a:r>
              <a:rPr lang="en-GB" dirty="0" smtClean="0"/>
              <a:t>Looking ahead to plans -&gt; </a:t>
            </a:r>
            <a:r>
              <a:rPr lang="en-GB" smtClean="0"/>
              <a:t>evidence of </a:t>
            </a:r>
            <a:r>
              <a:rPr lang="en-GB" dirty="0" smtClean="0"/>
              <a:t>what works and </a:t>
            </a:r>
            <a:r>
              <a:rPr lang="en-GB" smtClean="0"/>
              <a:t>prior learning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9205D88DC4F44CB1CA8437F92B0221" ma:contentTypeVersion="12" ma:contentTypeDescription="Create a new document." ma:contentTypeScope="" ma:versionID="60a59d5b4f5324a9f57ec32b17e28fd4">
  <xsd:schema xmlns:xsd="http://www.w3.org/2001/XMLSchema" xmlns:xs="http://www.w3.org/2001/XMLSchema" xmlns:p="http://schemas.microsoft.com/office/2006/metadata/properties" xmlns:ns3="ef277e87-290d-49c5-91d0-3912be04ccbd" xmlns:ns4="93868ba0-4f09-432e-b4a8-1e7798b1a206" targetNamespace="http://schemas.microsoft.com/office/2006/metadata/properties" ma:root="true" ma:fieldsID="e37fb20173f3dcc30dbd2e74ecc05c5e" ns3:_="" ns4:_="">
    <xsd:import namespace="ef277e87-290d-49c5-91d0-3912be04ccbd"/>
    <xsd:import namespace="93868ba0-4f09-432e-b4a8-1e7798b1a2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77e87-290d-49c5-91d0-3912be04cc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68ba0-4f09-432e-b4a8-1e7798b1a20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metadata xmlns="http://www.objective.com/ecm/document/metadata/FF3C5B18883D4E21973B57C2EEED7FD1" version="1.0.0">
  <systemFields>
    <field name="Objective-Id">
      <value order="0">A35037086</value>
    </field>
    <field name="Objective-Title">
      <value order="0">20210610 WSLC Presentation 01 - Local wellbeing assessments - K.Griffiths</value>
    </field>
    <field name="Objective-Description">
      <value order="0"/>
    </field>
    <field name="Objective-CreationStamp">
      <value order="0">2021-06-09T11:16:42Z</value>
    </field>
    <field name="Objective-IsApproved">
      <value order="0">false</value>
    </field>
    <field name="Objective-IsPublished">
      <value order="0">true</value>
    </field>
    <field name="Objective-DatePublished">
      <value order="0">2021-06-10T09:28:41Z</value>
    </field>
    <field name="Objective-ModificationStamp">
      <value order="0">2021-06-10T09:28:41Z</value>
    </field>
    <field name="Objective-Owner">
      <value order="0">Griffiths, Kevin (EPS - LGP&amp;T)</value>
    </field>
    <field name="Objective-Path">
      <value order="0">Objective Global Folder:Business File Plan:Permanent Secretary's Group (PSG):Permanent Secretary's Group (PSG) - KAS - Chief Statistician:1 - Save:KAS Information Security &amp; Events Management:KAS Events &amp; User Engagement:KAS - 2016-2021 - Welsh Statistical Liaison Committee (WSLC):20211006 WSLC - June 2021 - via Teams</value>
    </field>
    <field name="Objective-Parent">
      <value order="0">20211006 WSLC - June 2021 - via Teams</value>
    </field>
    <field name="Objective-State">
      <value order="0">Published</value>
    </field>
    <field name="Objective-VersionId">
      <value order="0">vA69021417</value>
    </field>
    <field name="Objective-Version">
      <value order="0">2.0</value>
    </field>
    <field name="Objective-VersionNumber">
      <value order="0">3</value>
    </field>
    <field name="Objective-VersionComment">
      <value order="0"/>
    </field>
    <field name="Objective-FileNumber">
      <value order="0">qA1239243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9C144A54-5B18-48AE-8666-16EC111665E9}">
  <ds:schemaRefs>
    <ds:schemaRef ds:uri="http://purl.org/dc/elements/1.1/"/>
    <ds:schemaRef ds:uri="http://schemas.microsoft.com/office/2006/metadata/properties"/>
    <ds:schemaRef ds:uri="93868ba0-4f09-432e-b4a8-1e7798b1a206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ef277e87-290d-49c5-91d0-3912be04ccbd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C9B31B-2472-4CF2-9133-5157AB9538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D1B7CD-C57F-4A3A-BBEB-5FE4E88DE0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277e87-290d-49c5-91d0-3912be04ccbd"/>
    <ds:schemaRef ds:uri="93868ba0-4f09-432e-b4a8-1e7798b1a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200</Words>
  <Application>Microsoft Office PowerPoint</Application>
  <PresentationFormat>On-screen Show (4:3)</PresentationFormat>
  <Paragraphs>56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What are Public Service Boards?</vt:lpstr>
      <vt:lpstr>What must they do?</vt:lpstr>
      <vt:lpstr>How are they done?</vt:lpstr>
      <vt:lpstr>What did we learn from last time?</vt:lpstr>
      <vt:lpstr>What support are we offering?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Welsh Government</dc:creator>
  <cp:lastModifiedBy>Cox, Jonathan (KAS)</cp:lastModifiedBy>
  <cp:revision>14</cp:revision>
  <dcterms:created xsi:type="dcterms:W3CDTF">2016-02-22T16:22:11Z</dcterms:created>
  <dcterms:modified xsi:type="dcterms:W3CDTF">2021-06-22T12:01:45Z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A35037086</vt:lpwstr>
  </property>
  <property fmtid="{D5CDD505-2E9C-101B-9397-08002B2CF9AE}" pid="4" name="Objective-Title">
    <vt:lpwstr>20210610 WSLC Presentation 01 - Local wellbeing assessments - K.Griffiths</vt:lpwstr>
  </property>
  <property fmtid="{D5CDD505-2E9C-101B-9397-08002B2CF9AE}" pid="5" name="Objective-Comment">
    <vt:lpwstr/>
  </property>
  <property fmtid="{D5CDD505-2E9C-101B-9397-08002B2CF9AE}" pid="6" name="Objective-CreationStamp">
    <vt:filetime>2021-06-09T15:18:27Z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2021-06-10T09:28:41Z</vt:filetime>
  </property>
  <property fmtid="{D5CDD505-2E9C-101B-9397-08002B2CF9AE}" pid="10" name="Objective-ModificationStamp">
    <vt:filetime>2021-06-10T09:28:41Z</vt:filetime>
  </property>
  <property fmtid="{D5CDD505-2E9C-101B-9397-08002B2CF9AE}" pid="11" name="Objective-Owner">
    <vt:lpwstr>Griffiths, Kevin (EPS - LGP&amp;T)</vt:lpwstr>
  </property>
  <property fmtid="{D5CDD505-2E9C-101B-9397-08002B2CF9AE}" pid="12" name="Objective-Path">
    <vt:lpwstr>Objective Global Folder:Business File Plan:Permanent Secretary's Group (PSG):Permanent Secretary's Group (PSG) - KAS - Chief Statistician:1 - Save:KAS Information Security &amp; Events Management:KAS Events &amp; User Engagement:KAS - 2016-2021 - Welsh Statistica</vt:lpwstr>
  </property>
  <property fmtid="{D5CDD505-2E9C-101B-9397-08002B2CF9AE}" pid="13" name="Objective-Parent">
    <vt:lpwstr>20211006 WSLC - June 2021 - via Teams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2.0</vt:lpwstr>
  </property>
  <property fmtid="{D5CDD505-2E9C-101B-9397-08002B2CF9AE}" pid="16" name="Objective-VersionNumber">
    <vt:r8>3</vt:r8>
  </property>
  <property fmtid="{D5CDD505-2E9C-101B-9397-08002B2CF9AE}" pid="17" name="Objective-VersionComment">
    <vt:lpwstr/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Language [system]">
    <vt:lpwstr>Bilingual English &amp; Welsh (eng &amp; cym)</vt:lpwstr>
  </property>
  <property fmtid="{D5CDD505-2E9C-101B-9397-08002B2CF9AE}" pid="22" name="Objective-Date Acquired [system]">
    <vt:filetime>2016-03-04T00:00:00Z</vt:filetime>
  </property>
  <property fmtid="{D5CDD505-2E9C-101B-9397-08002B2CF9AE}" pid="23" name="Objective-What to Keep [system]">
    <vt:lpwstr>No</vt:lpwstr>
  </property>
  <property fmtid="{D5CDD505-2E9C-101B-9397-08002B2CF9AE}" pid="24" name="Objective-Official Translation [system]">
    <vt:lpwstr/>
  </property>
  <property fmtid="{D5CDD505-2E9C-101B-9397-08002B2CF9AE}" pid="25" name="Objective-Connect Creator [system]">
    <vt:lpwstr/>
  </property>
  <property fmtid="{D5CDD505-2E9C-101B-9397-08002B2CF9AE}" pid="26" name="Objective-Description">
    <vt:lpwstr/>
  </property>
  <property fmtid="{D5CDD505-2E9C-101B-9397-08002B2CF9AE}" pid="27" name="Objective-VersionId">
    <vt:lpwstr>vA69021417</vt:lpwstr>
  </property>
  <property fmtid="{D5CDD505-2E9C-101B-9397-08002B2CF9AE}" pid="28" name="Objective-Date Acquired">
    <vt:lpwstr/>
  </property>
  <property fmtid="{D5CDD505-2E9C-101B-9397-08002B2CF9AE}" pid="29" name="Objective-Official Translation">
    <vt:lpwstr/>
  </property>
  <property fmtid="{D5CDD505-2E9C-101B-9397-08002B2CF9AE}" pid="30" name="Objective-Connect Creator">
    <vt:lpwstr/>
  </property>
  <property fmtid="{D5CDD505-2E9C-101B-9397-08002B2CF9AE}" pid="31" name="ContentTypeId">
    <vt:lpwstr>0x010100739205D88DC4F44CB1CA8437F92B0221</vt:lpwstr>
  </property>
</Properties>
</file>