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3" r:id="rId3"/>
  </p:sldMasterIdLst>
  <p:notesMasterIdLst>
    <p:notesMasterId r:id="rId14"/>
  </p:notesMasterIdLst>
  <p:sldIdLst>
    <p:sldId id="498" r:id="rId4"/>
    <p:sldId id="930" r:id="rId5"/>
    <p:sldId id="932" r:id="rId6"/>
    <p:sldId id="868" r:id="rId7"/>
    <p:sldId id="934" r:id="rId8"/>
    <p:sldId id="935" r:id="rId9"/>
    <p:sldId id="936" r:id="rId10"/>
    <p:sldId id="929" r:id="rId11"/>
    <p:sldId id="938" r:id="rId12"/>
    <p:sldId id="95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9900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1" autoAdjust="0"/>
    <p:restoredTop sz="67215" autoAdjust="0"/>
  </p:normalViewPr>
  <p:slideViewPr>
    <p:cSldViewPr snapToGrid="0">
      <p:cViewPr varScale="1">
        <p:scale>
          <a:sx n="75" d="100"/>
          <a:sy n="75" d="100"/>
        </p:scale>
        <p:origin x="16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9FD8A7-41D9-4D0B-ABB2-C0CC2FF8B93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D9174F-5F15-4698-8011-455564675531}">
      <dgm:prSet custT="1"/>
      <dgm:spPr/>
      <dgm:t>
        <a:bodyPr/>
        <a:lstStyle/>
        <a:p>
          <a:pPr algn="l"/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Eight 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key principles </a:t>
          </a:r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with </a:t>
          </a:r>
          <a:r>
            <a:rPr lang="en-US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46 specific recommendations 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for action</a:t>
          </a:r>
        </a:p>
      </dgm:t>
    </dgm:pt>
    <dgm:pt modelId="{59CF83B5-4E93-4615-AD44-B85264CECA3C}" type="parTrans" cxnId="{CEE336D4-62A2-4C76-9143-44E16F7AAF30}">
      <dgm:prSet/>
      <dgm:spPr/>
      <dgm:t>
        <a:bodyPr/>
        <a:lstStyle/>
        <a:p>
          <a:endParaRPr lang="en-US"/>
        </a:p>
      </dgm:t>
    </dgm:pt>
    <dgm:pt modelId="{B8118007-945E-4DCA-B200-558B58E37154}" type="sibTrans" cxnId="{CEE336D4-62A2-4C76-9143-44E16F7AAF30}">
      <dgm:prSet/>
      <dgm:spPr/>
      <dgm:t>
        <a:bodyPr/>
        <a:lstStyle/>
        <a:p>
          <a:endParaRPr lang="en-US"/>
        </a:p>
      </dgm:t>
    </dgm:pt>
    <dgm:pt modelId="{6BDFCAD9-9264-4223-90DA-DF53C8FDC769}">
      <dgm:prSet custT="1"/>
      <dgm:spPr/>
      <dgm:t>
        <a:bodyPr/>
        <a:lstStyle/>
        <a:p>
          <a:r>
            <a:rPr lang="en-GB" sz="1400" b="0" i="0" dirty="0">
              <a:latin typeface="Arial" panose="020B0604020202020204" pitchFamily="34" charset="0"/>
              <a:cs typeface="Arial" panose="020B0604020202020204" pitchFamily="34" charset="0"/>
            </a:rPr>
            <a:t>Create an environment of </a:t>
          </a:r>
          <a:r>
            <a:rPr lang="en-GB" sz="1600" b="1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trust and trustworthiness </a:t>
          </a:r>
          <a:r>
            <a:rPr lang="en-GB" sz="1400" b="0" i="0" dirty="0">
              <a:latin typeface="Arial" panose="020B0604020202020204" pitchFamily="34" charset="0"/>
              <a:cs typeface="Arial" panose="020B0604020202020204" pitchFamily="34" charset="0"/>
            </a:rPr>
            <a:t>which allows and encourages everyone to count and be counted in UK data and evidence.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24DC06-974A-4203-A59E-09D9FA91553E}" type="parTrans" cxnId="{3DAD6920-DCE4-473F-925C-3D37B12CD5FC}">
      <dgm:prSet/>
      <dgm:spPr/>
      <dgm:t>
        <a:bodyPr/>
        <a:lstStyle/>
        <a:p>
          <a:endParaRPr lang="en-US"/>
        </a:p>
      </dgm:t>
    </dgm:pt>
    <dgm:pt modelId="{0C6A4EAA-E089-41AC-A703-E4593BA0147D}" type="sibTrans" cxnId="{3DAD6920-DCE4-473F-925C-3D37B12CD5FC}">
      <dgm:prSet/>
      <dgm:spPr/>
      <dgm:t>
        <a:bodyPr/>
        <a:lstStyle/>
        <a:p>
          <a:endParaRPr lang="en-US"/>
        </a:p>
      </dgm:t>
    </dgm:pt>
    <dgm:pt modelId="{54236303-8B7F-47A3-A2AA-30ABB305EF0A}">
      <dgm:prSet custT="1"/>
      <dgm:spPr/>
      <dgm:t>
        <a:bodyPr/>
        <a:lstStyle/>
        <a:p>
          <a:r>
            <a:rPr lang="en-GB" sz="1400" b="0" i="0" dirty="0">
              <a:latin typeface="Arial" panose="020B0604020202020204" pitchFamily="34" charset="0"/>
              <a:cs typeface="Arial" panose="020B0604020202020204" pitchFamily="34" charset="0"/>
            </a:rPr>
            <a:t>Take a </a:t>
          </a:r>
          <a:r>
            <a:rPr lang="en-GB" sz="1600" b="1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whole system approach</a:t>
          </a:r>
          <a:r>
            <a:rPr lang="en-GB" sz="1400" b="0" i="0" dirty="0">
              <a:latin typeface="Arial" panose="020B0604020202020204" pitchFamily="34" charset="0"/>
              <a:cs typeface="Arial" panose="020B0604020202020204" pitchFamily="34" charset="0"/>
            </a:rPr>
            <a:t>, working in partnership with others to improve the inclusiveness of UK data and evidence.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E97AE3-3659-499E-A249-AC09DB1B66C6}" type="parTrans" cxnId="{D01AC5CB-E620-4888-916A-60E23308496F}">
      <dgm:prSet/>
      <dgm:spPr/>
      <dgm:t>
        <a:bodyPr/>
        <a:lstStyle/>
        <a:p>
          <a:endParaRPr lang="en-US"/>
        </a:p>
      </dgm:t>
    </dgm:pt>
    <dgm:pt modelId="{DB962876-A75D-4115-810D-2566CCB89117}" type="sibTrans" cxnId="{D01AC5CB-E620-4888-916A-60E23308496F}">
      <dgm:prSet/>
      <dgm:spPr/>
      <dgm:t>
        <a:bodyPr/>
        <a:lstStyle/>
        <a:p>
          <a:endParaRPr lang="en-US"/>
        </a:p>
      </dgm:t>
    </dgm:pt>
    <dgm:pt modelId="{C41C36FD-F316-4DB9-915D-938B0559D709}">
      <dgm:prSet custT="1"/>
      <dgm:spPr/>
      <dgm:t>
        <a:bodyPr/>
        <a:lstStyle/>
        <a:p>
          <a:r>
            <a:rPr lang="en-GB" sz="1400" b="0" i="0" dirty="0">
              <a:latin typeface="Arial" panose="020B0604020202020204" pitchFamily="34" charset="0"/>
              <a:cs typeface="Arial" panose="020B0604020202020204" pitchFamily="34" charset="0"/>
            </a:rPr>
            <a:t>Ensure that </a:t>
          </a:r>
          <a:r>
            <a:rPr lang="en-GB" sz="1600" b="1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all groups are robustly captured across </a:t>
          </a:r>
          <a:r>
            <a:rPr lang="en-GB" sz="1400" b="0" i="0" dirty="0">
              <a:latin typeface="Arial" panose="020B0604020202020204" pitchFamily="34" charset="0"/>
              <a:cs typeface="Arial" panose="020B0604020202020204" pitchFamily="34" charset="0"/>
            </a:rPr>
            <a:t>key areas of life in UK data and review practices regularly</a:t>
          </a:r>
          <a:r>
            <a:rPr lang="en-GB" sz="1400" b="0" i="0" dirty="0"/>
            <a:t>.</a:t>
          </a:r>
          <a:endParaRPr lang="en-US" sz="1400" dirty="0"/>
        </a:p>
      </dgm:t>
    </dgm:pt>
    <dgm:pt modelId="{31934DE1-5472-4E12-8BDA-AE8D5260F945}" type="parTrans" cxnId="{38B623E5-D168-4439-988D-532E682CCED6}">
      <dgm:prSet/>
      <dgm:spPr/>
      <dgm:t>
        <a:bodyPr/>
        <a:lstStyle/>
        <a:p>
          <a:endParaRPr lang="en-US"/>
        </a:p>
      </dgm:t>
    </dgm:pt>
    <dgm:pt modelId="{3A96F7FC-7A76-48DC-B01D-EF2C9F6A510D}" type="sibTrans" cxnId="{38B623E5-D168-4439-988D-532E682CCED6}">
      <dgm:prSet/>
      <dgm:spPr/>
      <dgm:t>
        <a:bodyPr/>
        <a:lstStyle/>
        <a:p>
          <a:endParaRPr lang="en-US"/>
        </a:p>
      </dgm:t>
    </dgm:pt>
    <dgm:pt modelId="{B68F1563-2F16-44A2-943B-16F4B417F32C}">
      <dgm:prSet custT="1"/>
      <dgm:spPr/>
      <dgm:t>
        <a:bodyPr/>
        <a:lstStyle/>
        <a:p>
          <a:r>
            <a:rPr lang="en-GB" sz="1400" b="0" i="0" dirty="0">
              <a:latin typeface="Arial" panose="020B0604020202020204" pitchFamily="34" charset="0"/>
              <a:cs typeface="Arial" panose="020B0604020202020204" pitchFamily="34" charset="0"/>
            </a:rPr>
            <a:t>Improve the UK data infrastructure to </a:t>
          </a:r>
          <a:r>
            <a:rPr lang="en-GB" sz="1600" b="1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enable robust and reliable disaggregation and intersectional analysis </a:t>
          </a:r>
          <a:r>
            <a:rPr lang="en-GB" sz="1400" b="0" i="0" dirty="0">
              <a:latin typeface="Arial" panose="020B0604020202020204" pitchFamily="34" charset="0"/>
              <a:cs typeface="Arial" panose="020B0604020202020204" pitchFamily="34" charset="0"/>
            </a:rPr>
            <a:t>across the full range of relevant groups and populations, and at differing levels of geography.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09D367-19FD-4295-AC79-01574D8E7E08}" type="parTrans" cxnId="{3937C9EA-1A14-4A22-A156-F4B9F2CF427D}">
      <dgm:prSet/>
      <dgm:spPr/>
      <dgm:t>
        <a:bodyPr/>
        <a:lstStyle/>
        <a:p>
          <a:endParaRPr lang="en-US"/>
        </a:p>
      </dgm:t>
    </dgm:pt>
    <dgm:pt modelId="{CC04EBB7-144E-4C86-9653-9F73A31B6819}" type="sibTrans" cxnId="{3937C9EA-1A14-4A22-A156-F4B9F2CF427D}">
      <dgm:prSet/>
      <dgm:spPr/>
      <dgm:t>
        <a:bodyPr/>
        <a:lstStyle/>
        <a:p>
          <a:endParaRPr lang="en-US"/>
        </a:p>
      </dgm:t>
    </dgm:pt>
    <dgm:pt modelId="{A09B175F-B31E-46EF-B505-159E95F16031}">
      <dgm:prSet custT="1"/>
      <dgm:spPr/>
      <dgm:t>
        <a:bodyPr/>
        <a:lstStyle/>
        <a:p>
          <a:r>
            <a:rPr lang="en-GB" sz="1400" b="0" i="0" dirty="0">
              <a:latin typeface="Arial" panose="020B0604020202020204" pitchFamily="34" charset="0"/>
              <a:cs typeface="Arial" panose="020B0604020202020204" pitchFamily="34" charset="0"/>
            </a:rPr>
            <a:t>Ensure </a:t>
          </a:r>
          <a:r>
            <a:rPr lang="en-GB" sz="1600" b="1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appropriateness and clarity over the concepts </a:t>
          </a:r>
          <a:r>
            <a:rPr lang="en-GB" sz="1400" b="0" i="0" dirty="0">
              <a:latin typeface="Arial" panose="020B0604020202020204" pitchFamily="34" charset="0"/>
              <a:cs typeface="Arial" panose="020B0604020202020204" pitchFamily="34" charset="0"/>
            </a:rPr>
            <a:t>being measured across all data collected</a:t>
          </a:r>
          <a:r>
            <a:rPr lang="en-GB" sz="1400" b="0" i="0" dirty="0"/>
            <a:t>. </a:t>
          </a:r>
          <a:endParaRPr lang="en-US" sz="1400" dirty="0"/>
        </a:p>
      </dgm:t>
    </dgm:pt>
    <dgm:pt modelId="{4BA4912A-D950-4D32-B072-078E8F638508}" type="parTrans" cxnId="{137E5215-99C1-4BFE-A5E5-B30A40B62885}">
      <dgm:prSet/>
      <dgm:spPr/>
      <dgm:t>
        <a:bodyPr/>
        <a:lstStyle/>
        <a:p>
          <a:endParaRPr lang="en-US"/>
        </a:p>
      </dgm:t>
    </dgm:pt>
    <dgm:pt modelId="{EA536CA1-BAB4-4B56-AD52-DF2EA88BCA3C}" type="sibTrans" cxnId="{137E5215-99C1-4BFE-A5E5-B30A40B62885}">
      <dgm:prSet/>
      <dgm:spPr/>
      <dgm:t>
        <a:bodyPr/>
        <a:lstStyle/>
        <a:p>
          <a:endParaRPr lang="en-US"/>
        </a:p>
      </dgm:t>
    </dgm:pt>
    <dgm:pt modelId="{72C2B107-774D-4FAF-B091-18E27C900FDB}">
      <dgm:prSet custT="1"/>
      <dgm:spPr/>
      <dgm:t>
        <a:bodyPr/>
        <a:lstStyle/>
        <a:p>
          <a:r>
            <a:rPr lang="en-GB" sz="1600" b="1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Broaden the range of methods </a:t>
          </a:r>
          <a:r>
            <a:rPr lang="en-GB" sz="1400" b="0" i="0" dirty="0">
              <a:latin typeface="Arial" panose="020B0604020202020204" pitchFamily="34" charset="0"/>
              <a:cs typeface="Arial" panose="020B0604020202020204" pitchFamily="34" charset="0"/>
            </a:rPr>
            <a:t>that are routinely used and create new approaches to understanding experiences across the population of the UK. 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C8CD2B-48BC-4F2E-8D62-1F79EA002FCF}" type="parTrans" cxnId="{B0EA1D4D-DB0F-4CD7-B332-FCB6D68CCCAC}">
      <dgm:prSet/>
      <dgm:spPr/>
      <dgm:t>
        <a:bodyPr/>
        <a:lstStyle/>
        <a:p>
          <a:endParaRPr lang="en-US"/>
        </a:p>
      </dgm:t>
    </dgm:pt>
    <dgm:pt modelId="{6A78DBCE-CD28-41A1-AA0A-31A57136A70E}" type="sibTrans" cxnId="{B0EA1D4D-DB0F-4CD7-B332-FCB6D68CCCAC}">
      <dgm:prSet/>
      <dgm:spPr/>
      <dgm:t>
        <a:bodyPr/>
        <a:lstStyle/>
        <a:p>
          <a:endParaRPr lang="en-US"/>
        </a:p>
      </dgm:t>
    </dgm:pt>
    <dgm:pt modelId="{F6857E0D-62FB-464D-B658-82CA2E29E812}">
      <dgm:prSet custT="1"/>
      <dgm:spPr/>
      <dgm:t>
        <a:bodyPr/>
        <a:lstStyle/>
        <a:p>
          <a:r>
            <a:rPr lang="en-GB" sz="1600" b="1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Harmonised standards </a:t>
          </a:r>
          <a:r>
            <a:rPr lang="en-GB" sz="1400" b="0" i="0" dirty="0">
              <a:latin typeface="Arial" panose="020B0604020202020204" pitchFamily="34" charset="0"/>
              <a:cs typeface="Arial" panose="020B0604020202020204" pitchFamily="34" charset="0"/>
            </a:rPr>
            <a:t>for relevant groups and populations should be </a:t>
          </a:r>
          <a:r>
            <a:rPr lang="en-GB" sz="1600" b="1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reviewed at least every five years </a:t>
          </a:r>
          <a:r>
            <a:rPr lang="en-GB" sz="1400" b="0" i="0" dirty="0">
              <a:latin typeface="Arial" panose="020B0604020202020204" pitchFamily="34" charset="0"/>
              <a:cs typeface="Arial" panose="020B0604020202020204" pitchFamily="34" charset="0"/>
            </a:rPr>
            <a:t>and updated and expanded where necessary, in line with changing social norms and respondent and user needs.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37FB27-2BDD-468C-A197-043FBA672FBE}" type="parTrans" cxnId="{FD4C8BDF-8CE3-4231-9265-243DF1B0845F}">
      <dgm:prSet/>
      <dgm:spPr/>
      <dgm:t>
        <a:bodyPr/>
        <a:lstStyle/>
        <a:p>
          <a:endParaRPr lang="en-US"/>
        </a:p>
      </dgm:t>
    </dgm:pt>
    <dgm:pt modelId="{82929937-86F0-409B-BFD2-D39AA14A0CA3}" type="sibTrans" cxnId="{FD4C8BDF-8CE3-4231-9265-243DF1B0845F}">
      <dgm:prSet/>
      <dgm:spPr/>
      <dgm:t>
        <a:bodyPr/>
        <a:lstStyle/>
        <a:p>
          <a:endParaRPr lang="en-US"/>
        </a:p>
      </dgm:t>
    </dgm:pt>
    <dgm:pt modelId="{DABEA7F2-5579-43E3-B393-03A77EA6F7E6}">
      <dgm:prSet custT="1"/>
      <dgm:spPr/>
      <dgm:t>
        <a:bodyPr/>
        <a:lstStyle/>
        <a:p>
          <a:r>
            <a:rPr lang="en-GB" sz="1500" b="0" i="0" dirty="0">
              <a:latin typeface="Arial" panose="020B0604020202020204" pitchFamily="34" charset="0"/>
              <a:cs typeface="Arial" panose="020B0604020202020204" pitchFamily="34" charset="0"/>
            </a:rPr>
            <a:t>Ensure </a:t>
          </a:r>
          <a:r>
            <a:rPr lang="en-GB" sz="1600" b="1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UK data and evidence are equally accessible to all</a:t>
          </a:r>
          <a:r>
            <a:rPr lang="en-GB" sz="1500" b="0" i="0" dirty="0">
              <a:latin typeface="Arial" panose="020B0604020202020204" pitchFamily="34" charset="0"/>
              <a:cs typeface="Arial" panose="020B0604020202020204" pitchFamily="34" charset="0"/>
            </a:rPr>
            <a:t>, while protecting the identity and confidentiality of those sharing their data.</a:t>
          </a:r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24188F-DEB4-4BB8-A76D-F08D43A776C1}" type="parTrans" cxnId="{F37271E6-5718-4813-8D2E-E14D69768C02}">
      <dgm:prSet/>
      <dgm:spPr/>
      <dgm:t>
        <a:bodyPr/>
        <a:lstStyle/>
        <a:p>
          <a:endParaRPr lang="en-US"/>
        </a:p>
      </dgm:t>
    </dgm:pt>
    <dgm:pt modelId="{CCE03642-3522-4C13-A9C8-59CECEFA0436}" type="sibTrans" cxnId="{F37271E6-5718-4813-8D2E-E14D69768C02}">
      <dgm:prSet/>
      <dgm:spPr/>
      <dgm:t>
        <a:bodyPr/>
        <a:lstStyle/>
        <a:p>
          <a:endParaRPr lang="en-US"/>
        </a:p>
      </dgm:t>
    </dgm:pt>
    <dgm:pt modelId="{8CF8E704-ECC9-4D09-8A4F-C782A9DEDB42}" type="pres">
      <dgm:prSet presAssocID="{DC9FD8A7-41D9-4D0B-ABB2-C0CC2FF8B93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D4E6F35-0633-413C-9823-CA0EBEEB366A}" type="pres">
      <dgm:prSet presAssocID="{5ED9174F-5F15-4698-8011-455564675531}" presName="thickLine" presStyleLbl="alignNode1" presStyleIdx="0" presStyleCnt="1"/>
      <dgm:spPr/>
    </dgm:pt>
    <dgm:pt modelId="{3944D757-FE4F-4EFF-97A6-5F92EE153147}" type="pres">
      <dgm:prSet presAssocID="{5ED9174F-5F15-4698-8011-455564675531}" presName="horz1" presStyleCnt="0"/>
      <dgm:spPr/>
    </dgm:pt>
    <dgm:pt modelId="{031B82B1-4AE7-428C-A35D-29D886A40AD1}" type="pres">
      <dgm:prSet presAssocID="{5ED9174F-5F15-4698-8011-455564675531}" presName="tx1" presStyleLbl="revTx" presStyleIdx="0" presStyleCnt="9"/>
      <dgm:spPr/>
      <dgm:t>
        <a:bodyPr/>
        <a:lstStyle/>
        <a:p>
          <a:endParaRPr lang="en-US"/>
        </a:p>
      </dgm:t>
    </dgm:pt>
    <dgm:pt modelId="{643D032F-0426-42B1-B1F5-BFAC0D610130}" type="pres">
      <dgm:prSet presAssocID="{5ED9174F-5F15-4698-8011-455564675531}" presName="vert1" presStyleCnt="0"/>
      <dgm:spPr/>
    </dgm:pt>
    <dgm:pt modelId="{5F190311-3199-4204-AA55-057D1872ECDB}" type="pres">
      <dgm:prSet presAssocID="{6BDFCAD9-9264-4223-90DA-DF53C8FDC769}" presName="vertSpace2a" presStyleCnt="0"/>
      <dgm:spPr/>
    </dgm:pt>
    <dgm:pt modelId="{9DCB4072-7C09-4009-A7AE-07F6BCE7D727}" type="pres">
      <dgm:prSet presAssocID="{6BDFCAD9-9264-4223-90DA-DF53C8FDC769}" presName="horz2" presStyleCnt="0"/>
      <dgm:spPr/>
    </dgm:pt>
    <dgm:pt modelId="{60C801FC-B583-4A21-B6BA-0FEDD2E73AE5}" type="pres">
      <dgm:prSet presAssocID="{6BDFCAD9-9264-4223-90DA-DF53C8FDC769}" presName="horzSpace2" presStyleCnt="0"/>
      <dgm:spPr/>
    </dgm:pt>
    <dgm:pt modelId="{D4065328-5985-4325-98D9-F7835A3E69AD}" type="pres">
      <dgm:prSet presAssocID="{6BDFCAD9-9264-4223-90DA-DF53C8FDC769}" presName="tx2" presStyleLbl="revTx" presStyleIdx="1" presStyleCnt="9"/>
      <dgm:spPr/>
      <dgm:t>
        <a:bodyPr/>
        <a:lstStyle/>
        <a:p>
          <a:endParaRPr lang="en-US"/>
        </a:p>
      </dgm:t>
    </dgm:pt>
    <dgm:pt modelId="{DAC89521-DE1F-44DB-9BED-3D77CFCBDC11}" type="pres">
      <dgm:prSet presAssocID="{6BDFCAD9-9264-4223-90DA-DF53C8FDC769}" presName="vert2" presStyleCnt="0"/>
      <dgm:spPr/>
    </dgm:pt>
    <dgm:pt modelId="{F172E5B4-B0CE-4B1C-AE36-EFCB3EBC0885}" type="pres">
      <dgm:prSet presAssocID="{6BDFCAD9-9264-4223-90DA-DF53C8FDC769}" presName="thinLine2b" presStyleLbl="callout" presStyleIdx="0" presStyleCnt="8"/>
      <dgm:spPr/>
    </dgm:pt>
    <dgm:pt modelId="{176E036C-2DA9-4D06-BF61-71391B506EAB}" type="pres">
      <dgm:prSet presAssocID="{6BDFCAD9-9264-4223-90DA-DF53C8FDC769}" presName="vertSpace2b" presStyleCnt="0"/>
      <dgm:spPr/>
    </dgm:pt>
    <dgm:pt modelId="{E8579B0C-D28B-4D9A-B161-19F03CAE22F8}" type="pres">
      <dgm:prSet presAssocID="{54236303-8B7F-47A3-A2AA-30ABB305EF0A}" presName="horz2" presStyleCnt="0"/>
      <dgm:spPr/>
    </dgm:pt>
    <dgm:pt modelId="{2357440D-AE0D-4692-A416-23CD85730742}" type="pres">
      <dgm:prSet presAssocID="{54236303-8B7F-47A3-A2AA-30ABB305EF0A}" presName="horzSpace2" presStyleCnt="0"/>
      <dgm:spPr/>
    </dgm:pt>
    <dgm:pt modelId="{9EA69960-B209-4129-88B8-13F8EEF562F6}" type="pres">
      <dgm:prSet presAssocID="{54236303-8B7F-47A3-A2AA-30ABB305EF0A}" presName="tx2" presStyleLbl="revTx" presStyleIdx="2" presStyleCnt="9"/>
      <dgm:spPr/>
      <dgm:t>
        <a:bodyPr/>
        <a:lstStyle/>
        <a:p>
          <a:endParaRPr lang="en-US"/>
        </a:p>
      </dgm:t>
    </dgm:pt>
    <dgm:pt modelId="{F0A31ED4-7164-4EC7-8E06-A722DA47A5BB}" type="pres">
      <dgm:prSet presAssocID="{54236303-8B7F-47A3-A2AA-30ABB305EF0A}" presName="vert2" presStyleCnt="0"/>
      <dgm:spPr/>
    </dgm:pt>
    <dgm:pt modelId="{69979A1C-5CB4-41ED-8340-7A9EA4A64886}" type="pres">
      <dgm:prSet presAssocID="{54236303-8B7F-47A3-A2AA-30ABB305EF0A}" presName="thinLine2b" presStyleLbl="callout" presStyleIdx="1" presStyleCnt="8"/>
      <dgm:spPr/>
    </dgm:pt>
    <dgm:pt modelId="{A9E9D3E3-45BA-43B8-A805-1810A1CDAF66}" type="pres">
      <dgm:prSet presAssocID="{54236303-8B7F-47A3-A2AA-30ABB305EF0A}" presName="vertSpace2b" presStyleCnt="0"/>
      <dgm:spPr/>
    </dgm:pt>
    <dgm:pt modelId="{FBDDCB04-B105-4279-B5ED-5A6E5682AE97}" type="pres">
      <dgm:prSet presAssocID="{C41C36FD-F316-4DB9-915D-938B0559D709}" presName="horz2" presStyleCnt="0"/>
      <dgm:spPr/>
    </dgm:pt>
    <dgm:pt modelId="{5A6B6407-64BD-42EA-B4AD-86BC0B96D84F}" type="pres">
      <dgm:prSet presAssocID="{C41C36FD-F316-4DB9-915D-938B0559D709}" presName="horzSpace2" presStyleCnt="0"/>
      <dgm:spPr/>
    </dgm:pt>
    <dgm:pt modelId="{7B1FA14F-C75A-4E61-B75D-E8D4EA80398E}" type="pres">
      <dgm:prSet presAssocID="{C41C36FD-F316-4DB9-915D-938B0559D709}" presName="tx2" presStyleLbl="revTx" presStyleIdx="3" presStyleCnt="9"/>
      <dgm:spPr/>
      <dgm:t>
        <a:bodyPr/>
        <a:lstStyle/>
        <a:p>
          <a:endParaRPr lang="en-US"/>
        </a:p>
      </dgm:t>
    </dgm:pt>
    <dgm:pt modelId="{FB456F29-C978-45B9-B789-FB5439B6C057}" type="pres">
      <dgm:prSet presAssocID="{C41C36FD-F316-4DB9-915D-938B0559D709}" presName="vert2" presStyleCnt="0"/>
      <dgm:spPr/>
    </dgm:pt>
    <dgm:pt modelId="{75E79FCB-1A40-444F-AC69-7D7A30E083BA}" type="pres">
      <dgm:prSet presAssocID="{C41C36FD-F316-4DB9-915D-938B0559D709}" presName="thinLine2b" presStyleLbl="callout" presStyleIdx="2" presStyleCnt="8"/>
      <dgm:spPr/>
    </dgm:pt>
    <dgm:pt modelId="{5204786E-848F-46F5-BD47-C814A568EA20}" type="pres">
      <dgm:prSet presAssocID="{C41C36FD-F316-4DB9-915D-938B0559D709}" presName="vertSpace2b" presStyleCnt="0"/>
      <dgm:spPr/>
    </dgm:pt>
    <dgm:pt modelId="{2EB155DF-090A-46FE-A676-5DB5A5200412}" type="pres">
      <dgm:prSet presAssocID="{B68F1563-2F16-44A2-943B-16F4B417F32C}" presName="horz2" presStyleCnt="0"/>
      <dgm:spPr/>
    </dgm:pt>
    <dgm:pt modelId="{F0739F77-719C-40AA-BFE9-C7DCC30B9DAF}" type="pres">
      <dgm:prSet presAssocID="{B68F1563-2F16-44A2-943B-16F4B417F32C}" presName="horzSpace2" presStyleCnt="0"/>
      <dgm:spPr/>
    </dgm:pt>
    <dgm:pt modelId="{D903A869-A9FF-4643-A4C9-957A44B59D49}" type="pres">
      <dgm:prSet presAssocID="{B68F1563-2F16-44A2-943B-16F4B417F32C}" presName="tx2" presStyleLbl="revTx" presStyleIdx="4" presStyleCnt="9"/>
      <dgm:spPr/>
      <dgm:t>
        <a:bodyPr/>
        <a:lstStyle/>
        <a:p>
          <a:endParaRPr lang="en-US"/>
        </a:p>
      </dgm:t>
    </dgm:pt>
    <dgm:pt modelId="{8D873B6B-81AE-4E01-866C-B5C26139CAB0}" type="pres">
      <dgm:prSet presAssocID="{B68F1563-2F16-44A2-943B-16F4B417F32C}" presName="vert2" presStyleCnt="0"/>
      <dgm:spPr/>
    </dgm:pt>
    <dgm:pt modelId="{6CC183B1-F3A6-42FF-BC64-A46E1A638E52}" type="pres">
      <dgm:prSet presAssocID="{B68F1563-2F16-44A2-943B-16F4B417F32C}" presName="thinLine2b" presStyleLbl="callout" presStyleIdx="3" presStyleCnt="8"/>
      <dgm:spPr/>
    </dgm:pt>
    <dgm:pt modelId="{78D43B6F-B9C5-452F-AE5E-ED1072E4D99B}" type="pres">
      <dgm:prSet presAssocID="{B68F1563-2F16-44A2-943B-16F4B417F32C}" presName="vertSpace2b" presStyleCnt="0"/>
      <dgm:spPr/>
    </dgm:pt>
    <dgm:pt modelId="{D4DFD2E1-4994-4D7D-B815-0ADFC4D003E0}" type="pres">
      <dgm:prSet presAssocID="{A09B175F-B31E-46EF-B505-159E95F16031}" presName="horz2" presStyleCnt="0"/>
      <dgm:spPr/>
    </dgm:pt>
    <dgm:pt modelId="{93C685A0-4042-43DA-9C32-AFF8CDA04C8D}" type="pres">
      <dgm:prSet presAssocID="{A09B175F-B31E-46EF-B505-159E95F16031}" presName="horzSpace2" presStyleCnt="0"/>
      <dgm:spPr/>
    </dgm:pt>
    <dgm:pt modelId="{B81145C6-540D-44B9-A5C9-1D5723E7B8C3}" type="pres">
      <dgm:prSet presAssocID="{A09B175F-B31E-46EF-B505-159E95F16031}" presName="tx2" presStyleLbl="revTx" presStyleIdx="5" presStyleCnt="9"/>
      <dgm:spPr/>
      <dgm:t>
        <a:bodyPr/>
        <a:lstStyle/>
        <a:p>
          <a:endParaRPr lang="en-US"/>
        </a:p>
      </dgm:t>
    </dgm:pt>
    <dgm:pt modelId="{0F8B6974-5C22-4676-9660-A70E34BDF98D}" type="pres">
      <dgm:prSet presAssocID="{A09B175F-B31E-46EF-B505-159E95F16031}" presName="vert2" presStyleCnt="0"/>
      <dgm:spPr/>
    </dgm:pt>
    <dgm:pt modelId="{25567168-1DD4-418B-89AA-C0ADEB9A6C43}" type="pres">
      <dgm:prSet presAssocID="{A09B175F-B31E-46EF-B505-159E95F16031}" presName="thinLine2b" presStyleLbl="callout" presStyleIdx="4" presStyleCnt="8"/>
      <dgm:spPr/>
    </dgm:pt>
    <dgm:pt modelId="{E36D1604-7062-4250-8FEC-7EB00324BBD3}" type="pres">
      <dgm:prSet presAssocID="{A09B175F-B31E-46EF-B505-159E95F16031}" presName="vertSpace2b" presStyleCnt="0"/>
      <dgm:spPr/>
    </dgm:pt>
    <dgm:pt modelId="{8AAA8E1F-5A34-4545-BA38-B57D94B6A3D8}" type="pres">
      <dgm:prSet presAssocID="{72C2B107-774D-4FAF-B091-18E27C900FDB}" presName="horz2" presStyleCnt="0"/>
      <dgm:spPr/>
    </dgm:pt>
    <dgm:pt modelId="{ADFA050C-6D76-404E-9973-FD944B2A7ACA}" type="pres">
      <dgm:prSet presAssocID="{72C2B107-774D-4FAF-B091-18E27C900FDB}" presName="horzSpace2" presStyleCnt="0"/>
      <dgm:spPr/>
    </dgm:pt>
    <dgm:pt modelId="{363C4BD5-E4FF-4B69-8441-79ED91F2DDC0}" type="pres">
      <dgm:prSet presAssocID="{72C2B107-774D-4FAF-B091-18E27C900FDB}" presName="tx2" presStyleLbl="revTx" presStyleIdx="6" presStyleCnt="9"/>
      <dgm:spPr/>
      <dgm:t>
        <a:bodyPr/>
        <a:lstStyle/>
        <a:p>
          <a:endParaRPr lang="en-US"/>
        </a:p>
      </dgm:t>
    </dgm:pt>
    <dgm:pt modelId="{32425CB4-F36E-41B0-A34B-811CD1A41F93}" type="pres">
      <dgm:prSet presAssocID="{72C2B107-774D-4FAF-B091-18E27C900FDB}" presName="vert2" presStyleCnt="0"/>
      <dgm:spPr/>
    </dgm:pt>
    <dgm:pt modelId="{571FC078-F92D-4F2E-9047-9AA21678C5F0}" type="pres">
      <dgm:prSet presAssocID="{72C2B107-774D-4FAF-B091-18E27C900FDB}" presName="thinLine2b" presStyleLbl="callout" presStyleIdx="5" presStyleCnt="8"/>
      <dgm:spPr/>
    </dgm:pt>
    <dgm:pt modelId="{AFD64ED3-A1DF-47C9-BB70-6D3FF073EF2D}" type="pres">
      <dgm:prSet presAssocID="{72C2B107-774D-4FAF-B091-18E27C900FDB}" presName="vertSpace2b" presStyleCnt="0"/>
      <dgm:spPr/>
    </dgm:pt>
    <dgm:pt modelId="{05AB74A0-94D9-4437-B1CF-927F48BF7C9D}" type="pres">
      <dgm:prSet presAssocID="{F6857E0D-62FB-464D-B658-82CA2E29E812}" presName="horz2" presStyleCnt="0"/>
      <dgm:spPr/>
    </dgm:pt>
    <dgm:pt modelId="{0340F4DF-F8D2-4F9F-95EF-8779BC43124F}" type="pres">
      <dgm:prSet presAssocID="{F6857E0D-62FB-464D-B658-82CA2E29E812}" presName="horzSpace2" presStyleCnt="0"/>
      <dgm:spPr/>
    </dgm:pt>
    <dgm:pt modelId="{C9C4F70A-A010-414F-8D88-1ED8ECDCD2A8}" type="pres">
      <dgm:prSet presAssocID="{F6857E0D-62FB-464D-B658-82CA2E29E812}" presName="tx2" presStyleLbl="revTx" presStyleIdx="7" presStyleCnt="9"/>
      <dgm:spPr/>
      <dgm:t>
        <a:bodyPr/>
        <a:lstStyle/>
        <a:p>
          <a:endParaRPr lang="en-US"/>
        </a:p>
      </dgm:t>
    </dgm:pt>
    <dgm:pt modelId="{A529B0CE-3E85-4E50-80B5-EE892F13FD90}" type="pres">
      <dgm:prSet presAssocID="{F6857E0D-62FB-464D-B658-82CA2E29E812}" presName="vert2" presStyleCnt="0"/>
      <dgm:spPr/>
    </dgm:pt>
    <dgm:pt modelId="{DF17656A-E49F-41D2-A35B-F303DDEAE9C8}" type="pres">
      <dgm:prSet presAssocID="{F6857E0D-62FB-464D-B658-82CA2E29E812}" presName="thinLine2b" presStyleLbl="callout" presStyleIdx="6" presStyleCnt="8"/>
      <dgm:spPr/>
    </dgm:pt>
    <dgm:pt modelId="{5C0AFE0E-740F-49EE-8AC9-9197A46BEBF9}" type="pres">
      <dgm:prSet presAssocID="{F6857E0D-62FB-464D-B658-82CA2E29E812}" presName="vertSpace2b" presStyleCnt="0"/>
      <dgm:spPr/>
    </dgm:pt>
    <dgm:pt modelId="{090ECD1D-FE18-4247-8251-C6D3660EC325}" type="pres">
      <dgm:prSet presAssocID="{DABEA7F2-5579-43E3-B393-03A77EA6F7E6}" presName="horz2" presStyleCnt="0"/>
      <dgm:spPr/>
    </dgm:pt>
    <dgm:pt modelId="{84DA22F7-3D5B-4F36-A061-72FBB5983502}" type="pres">
      <dgm:prSet presAssocID="{DABEA7F2-5579-43E3-B393-03A77EA6F7E6}" presName="horzSpace2" presStyleCnt="0"/>
      <dgm:spPr/>
    </dgm:pt>
    <dgm:pt modelId="{41E8FD6D-75A4-4805-9ED5-1DCCE747E714}" type="pres">
      <dgm:prSet presAssocID="{DABEA7F2-5579-43E3-B393-03A77EA6F7E6}" presName="tx2" presStyleLbl="revTx" presStyleIdx="8" presStyleCnt="9"/>
      <dgm:spPr/>
      <dgm:t>
        <a:bodyPr/>
        <a:lstStyle/>
        <a:p>
          <a:endParaRPr lang="en-US"/>
        </a:p>
      </dgm:t>
    </dgm:pt>
    <dgm:pt modelId="{7FA9AADF-FCB1-4C4B-8D4B-B8DDECF373A6}" type="pres">
      <dgm:prSet presAssocID="{DABEA7F2-5579-43E3-B393-03A77EA6F7E6}" presName="vert2" presStyleCnt="0"/>
      <dgm:spPr/>
    </dgm:pt>
    <dgm:pt modelId="{6C6E6A9A-A8D1-46CB-8755-E8C7AD5EE9CE}" type="pres">
      <dgm:prSet presAssocID="{DABEA7F2-5579-43E3-B393-03A77EA6F7E6}" presName="thinLine2b" presStyleLbl="callout" presStyleIdx="7" presStyleCnt="8"/>
      <dgm:spPr/>
    </dgm:pt>
    <dgm:pt modelId="{CF422DB5-E74A-4EF1-99AE-A1543B05DE56}" type="pres">
      <dgm:prSet presAssocID="{DABEA7F2-5579-43E3-B393-03A77EA6F7E6}" presName="vertSpace2b" presStyleCnt="0"/>
      <dgm:spPr/>
    </dgm:pt>
  </dgm:ptLst>
  <dgm:cxnLst>
    <dgm:cxn modelId="{601588DC-E6C3-4BA7-9E68-6F0128962279}" type="presOf" srcId="{6BDFCAD9-9264-4223-90DA-DF53C8FDC769}" destId="{D4065328-5985-4325-98D9-F7835A3E69AD}" srcOrd="0" destOrd="0" presId="urn:microsoft.com/office/officeart/2008/layout/LinedList"/>
    <dgm:cxn modelId="{7998F2A9-CDD7-4DC1-9B1E-7458A5821F51}" type="presOf" srcId="{DC9FD8A7-41D9-4D0B-ABB2-C0CC2FF8B931}" destId="{8CF8E704-ECC9-4D09-8A4F-C782A9DEDB42}" srcOrd="0" destOrd="0" presId="urn:microsoft.com/office/officeart/2008/layout/LinedList"/>
    <dgm:cxn modelId="{B0EA1D4D-DB0F-4CD7-B332-FCB6D68CCCAC}" srcId="{5ED9174F-5F15-4698-8011-455564675531}" destId="{72C2B107-774D-4FAF-B091-18E27C900FDB}" srcOrd="5" destOrd="0" parTransId="{6DC8CD2B-48BC-4F2E-8D62-1F79EA002FCF}" sibTransId="{6A78DBCE-CD28-41A1-AA0A-31A57136A70E}"/>
    <dgm:cxn modelId="{CEE336D4-62A2-4C76-9143-44E16F7AAF30}" srcId="{DC9FD8A7-41D9-4D0B-ABB2-C0CC2FF8B931}" destId="{5ED9174F-5F15-4698-8011-455564675531}" srcOrd="0" destOrd="0" parTransId="{59CF83B5-4E93-4615-AD44-B85264CECA3C}" sibTransId="{B8118007-945E-4DCA-B200-558B58E37154}"/>
    <dgm:cxn modelId="{B7A85E9A-735C-4360-A851-7FA9810BEB88}" type="presOf" srcId="{72C2B107-774D-4FAF-B091-18E27C900FDB}" destId="{363C4BD5-E4FF-4B69-8441-79ED91F2DDC0}" srcOrd="0" destOrd="0" presId="urn:microsoft.com/office/officeart/2008/layout/LinedList"/>
    <dgm:cxn modelId="{1C67025E-635B-435E-A9B6-5EC401A3A200}" type="presOf" srcId="{5ED9174F-5F15-4698-8011-455564675531}" destId="{031B82B1-4AE7-428C-A35D-29D886A40AD1}" srcOrd="0" destOrd="0" presId="urn:microsoft.com/office/officeart/2008/layout/LinedList"/>
    <dgm:cxn modelId="{3937C9EA-1A14-4A22-A156-F4B9F2CF427D}" srcId="{5ED9174F-5F15-4698-8011-455564675531}" destId="{B68F1563-2F16-44A2-943B-16F4B417F32C}" srcOrd="3" destOrd="0" parTransId="{C509D367-19FD-4295-AC79-01574D8E7E08}" sibTransId="{CC04EBB7-144E-4C86-9653-9F73A31B6819}"/>
    <dgm:cxn modelId="{38B623E5-D168-4439-988D-532E682CCED6}" srcId="{5ED9174F-5F15-4698-8011-455564675531}" destId="{C41C36FD-F316-4DB9-915D-938B0559D709}" srcOrd="2" destOrd="0" parTransId="{31934DE1-5472-4E12-8BDA-AE8D5260F945}" sibTransId="{3A96F7FC-7A76-48DC-B01D-EF2C9F6A510D}"/>
    <dgm:cxn modelId="{D01AC5CB-E620-4888-916A-60E23308496F}" srcId="{5ED9174F-5F15-4698-8011-455564675531}" destId="{54236303-8B7F-47A3-A2AA-30ABB305EF0A}" srcOrd="1" destOrd="0" parTransId="{66E97AE3-3659-499E-A249-AC09DB1B66C6}" sibTransId="{DB962876-A75D-4115-810D-2566CCB89117}"/>
    <dgm:cxn modelId="{137E5215-99C1-4BFE-A5E5-B30A40B62885}" srcId="{5ED9174F-5F15-4698-8011-455564675531}" destId="{A09B175F-B31E-46EF-B505-159E95F16031}" srcOrd="4" destOrd="0" parTransId="{4BA4912A-D950-4D32-B072-078E8F638508}" sibTransId="{EA536CA1-BAB4-4B56-AD52-DF2EA88BCA3C}"/>
    <dgm:cxn modelId="{95198BA7-7751-40CA-BC35-61EF80FDB5AD}" type="presOf" srcId="{B68F1563-2F16-44A2-943B-16F4B417F32C}" destId="{D903A869-A9FF-4643-A4C9-957A44B59D49}" srcOrd="0" destOrd="0" presId="urn:microsoft.com/office/officeart/2008/layout/LinedList"/>
    <dgm:cxn modelId="{FD4C8BDF-8CE3-4231-9265-243DF1B0845F}" srcId="{5ED9174F-5F15-4698-8011-455564675531}" destId="{F6857E0D-62FB-464D-B658-82CA2E29E812}" srcOrd="6" destOrd="0" parTransId="{7D37FB27-2BDD-468C-A197-043FBA672FBE}" sibTransId="{82929937-86F0-409B-BFD2-D39AA14A0CA3}"/>
    <dgm:cxn modelId="{F0E66C54-5AAC-4C79-A8E2-0BC6F13128C5}" type="presOf" srcId="{A09B175F-B31E-46EF-B505-159E95F16031}" destId="{B81145C6-540D-44B9-A5C9-1D5723E7B8C3}" srcOrd="0" destOrd="0" presId="urn:microsoft.com/office/officeart/2008/layout/LinedList"/>
    <dgm:cxn modelId="{3DAD6920-DCE4-473F-925C-3D37B12CD5FC}" srcId="{5ED9174F-5F15-4698-8011-455564675531}" destId="{6BDFCAD9-9264-4223-90DA-DF53C8FDC769}" srcOrd="0" destOrd="0" parTransId="{CD24DC06-974A-4203-A59E-09D9FA91553E}" sibTransId="{0C6A4EAA-E089-41AC-A703-E4593BA0147D}"/>
    <dgm:cxn modelId="{10F9DE6B-552F-4196-8A93-3B6A9EE61758}" type="presOf" srcId="{C41C36FD-F316-4DB9-915D-938B0559D709}" destId="{7B1FA14F-C75A-4E61-B75D-E8D4EA80398E}" srcOrd="0" destOrd="0" presId="urn:microsoft.com/office/officeart/2008/layout/LinedList"/>
    <dgm:cxn modelId="{C56366AE-A26E-4157-A59D-8497720C30C2}" type="presOf" srcId="{54236303-8B7F-47A3-A2AA-30ABB305EF0A}" destId="{9EA69960-B209-4129-88B8-13F8EEF562F6}" srcOrd="0" destOrd="0" presId="urn:microsoft.com/office/officeart/2008/layout/LinedList"/>
    <dgm:cxn modelId="{F37271E6-5718-4813-8D2E-E14D69768C02}" srcId="{5ED9174F-5F15-4698-8011-455564675531}" destId="{DABEA7F2-5579-43E3-B393-03A77EA6F7E6}" srcOrd="7" destOrd="0" parTransId="{ED24188F-DEB4-4BB8-A76D-F08D43A776C1}" sibTransId="{CCE03642-3522-4C13-A9C8-59CECEFA0436}"/>
    <dgm:cxn modelId="{E843F40E-19E8-4728-B92F-23451F4341FB}" type="presOf" srcId="{F6857E0D-62FB-464D-B658-82CA2E29E812}" destId="{C9C4F70A-A010-414F-8D88-1ED8ECDCD2A8}" srcOrd="0" destOrd="0" presId="urn:microsoft.com/office/officeart/2008/layout/LinedList"/>
    <dgm:cxn modelId="{4F5E320B-2515-4845-98C4-B89039317631}" type="presOf" srcId="{DABEA7F2-5579-43E3-B393-03A77EA6F7E6}" destId="{41E8FD6D-75A4-4805-9ED5-1DCCE747E714}" srcOrd="0" destOrd="0" presId="urn:microsoft.com/office/officeart/2008/layout/LinedList"/>
    <dgm:cxn modelId="{1F81E512-7174-40A7-8492-08EE7FBA5A23}" type="presParOf" srcId="{8CF8E704-ECC9-4D09-8A4F-C782A9DEDB42}" destId="{8D4E6F35-0633-413C-9823-CA0EBEEB366A}" srcOrd="0" destOrd="0" presId="urn:microsoft.com/office/officeart/2008/layout/LinedList"/>
    <dgm:cxn modelId="{1A425A5D-19E8-4217-8458-66DF65C8C5D7}" type="presParOf" srcId="{8CF8E704-ECC9-4D09-8A4F-C782A9DEDB42}" destId="{3944D757-FE4F-4EFF-97A6-5F92EE153147}" srcOrd="1" destOrd="0" presId="urn:microsoft.com/office/officeart/2008/layout/LinedList"/>
    <dgm:cxn modelId="{7A4F0AB7-CD34-4C22-810B-CF282D930135}" type="presParOf" srcId="{3944D757-FE4F-4EFF-97A6-5F92EE153147}" destId="{031B82B1-4AE7-428C-A35D-29D886A40AD1}" srcOrd="0" destOrd="0" presId="urn:microsoft.com/office/officeart/2008/layout/LinedList"/>
    <dgm:cxn modelId="{65F1D12C-81EB-455F-982E-5080F16071FA}" type="presParOf" srcId="{3944D757-FE4F-4EFF-97A6-5F92EE153147}" destId="{643D032F-0426-42B1-B1F5-BFAC0D610130}" srcOrd="1" destOrd="0" presId="urn:microsoft.com/office/officeart/2008/layout/LinedList"/>
    <dgm:cxn modelId="{9DC0B3DF-DEDE-4D45-8923-B4E8370D3420}" type="presParOf" srcId="{643D032F-0426-42B1-B1F5-BFAC0D610130}" destId="{5F190311-3199-4204-AA55-057D1872ECDB}" srcOrd="0" destOrd="0" presId="urn:microsoft.com/office/officeart/2008/layout/LinedList"/>
    <dgm:cxn modelId="{4DAB1E05-734C-4A84-A98A-B8532577BB4C}" type="presParOf" srcId="{643D032F-0426-42B1-B1F5-BFAC0D610130}" destId="{9DCB4072-7C09-4009-A7AE-07F6BCE7D727}" srcOrd="1" destOrd="0" presId="urn:microsoft.com/office/officeart/2008/layout/LinedList"/>
    <dgm:cxn modelId="{261A74D0-EDF2-44A0-A913-0F51B2B36347}" type="presParOf" srcId="{9DCB4072-7C09-4009-A7AE-07F6BCE7D727}" destId="{60C801FC-B583-4A21-B6BA-0FEDD2E73AE5}" srcOrd="0" destOrd="0" presId="urn:microsoft.com/office/officeart/2008/layout/LinedList"/>
    <dgm:cxn modelId="{9F383CD8-08BD-4E66-8356-5360D0D58665}" type="presParOf" srcId="{9DCB4072-7C09-4009-A7AE-07F6BCE7D727}" destId="{D4065328-5985-4325-98D9-F7835A3E69AD}" srcOrd="1" destOrd="0" presId="urn:microsoft.com/office/officeart/2008/layout/LinedList"/>
    <dgm:cxn modelId="{CA48A680-3D52-45AC-9A72-78A9C23021B7}" type="presParOf" srcId="{9DCB4072-7C09-4009-A7AE-07F6BCE7D727}" destId="{DAC89521-DE1F-44DB-9BED-3D77CFCBDC11}" srcOrd="2" destOrd="0" presId="urn:microsoft.com/office/officeart/2008/layout/LinedList"/>
    <dgm:cxn modelId="{B26F10F7-C193-4BFB-A0AC-BAF3BA270C60}" type="presParOf" srcId="{643D032F-0426-42B1-B1F5-BFAC0D610130}" destId="{F172E5B4-B0CE-4B1C-AE36-EFCB3EBC0885}" srcOrd="2" destOrd="0" presId="urn:microsoft.com/office/officeart/2008/layout/LinedList"/>
    <dgm:cxn modelId="{FA90E8BA-9DEF-40B8-B55E-BD4E108C2BD2}" type="presParOf" srcId="{643D032F-0426-42B1-B1F5-BFAC0D610130}" destId="{176E036C-2DA9-4D06-BF61-71391B506EAB}" srcOrd="3" destOrd="0" presId="urn:microsoft.com/office/officeart/2008/layout/LinedList"/>
    <dgm:cxn modelId="{C303F0C1-EA8F-46CE-A337-9D4DDAC0337E}" type="presParOf" srcId="{643D032F-0426-42B1-B1F5-BFAC0D610130}" destId="{E8579B0C-D28B-4D9A-B161-19F03CAE22F8}" srcOrd="4" destOrd="0" presId="urn:microsoft.com/office/officeart/2008/layout/LinedList"/>
    <dgm:cxn modelId="{A23B7976-394D-47F6-B0E7-E03C5DCE59BC}" type="presParOf" srcId="{E8579B0C-D28B-4D9A-B161-19F03CAE22F8}" destId="{2357440D-AE0D-4692-A416-23CD85730742}" srcOrd="0" destOrd="0" presId="urn:microsoft.com/office/officeart/2008/layout/LinedList"/>
    <dgm:cxn modelId="{D6D5171F-B3F5-4EDA-B05A-8D0E187A9A0F}" type="presParOf" srcId="{E8579B0C-D28B-4D9A-B161-19F03CAE22F8}" destId="{9EA69960-B209-4129-88B8-13F8EEF562F6}" srcOrd="1" destOrd="0" presId="urn:microsoft.com/office/officeart/2008/layout/LinedList"/>
    <dgm:cxn modelId="{794464C0-FAB4-4DCF-B14E-637DDF3D8D9B}" type="presParOf" srcId="{E8579B0C-D28B-4D9A-B161-19F03CAE22F8}" destId="{F0A31ED4-7164-4EC7-8E06-A722DA47A5BB}" srcOrd="2" destOrd="0" presId="urn:microsoft.com/office/officeart/2008/layout/LinedList"/>
    <dgm:cxn modelId="{103E118F-5ADE-4ECF-8431-CCF952ECF824}" type="presParOf" srcId="{643D032F-0426-42B1-B1F5-BFAC0D610130}" destId="{69979A1C-5CB4-41ED-8340-7A9EA4A64886}" srcOrd="5" destOrd="0" presId="urn:microsoft.com/office/officeart/2008/layout/LinedList"/>
    <dgm:cxn modelId="{909B1568-EF8F-4FEA-9A9B-9AF13E9618C0}" type="presParOf" srcId="{643D032F-0426-42B1-B1F5-BFAC0D610130}" destId="{A9E9D3E3-45BA-43B8-A805-1810A1CDAF66}" srcOrd="6" destOrd="0" presId="urn:microsoft.com/office/officeart/2008/layout/LinedList"/>
    <dgm:cxn modelId="{51D594FD-7E27-4CC4-9FDA-DDBB8474503C}" type="presParOf" srcId="{643D032F-0426-42B1-B1F5-BFAC0D610130}" destId="{FBDDCB04-B105-4279-B5ED-5A6E5682AE97}" srcOrd="7" destOrd="0" presId="urn:microsoft.com/office/officeart/2008/layout/LinedList"/>
    <dgm:cxn modelId="{FD2F6A49-EA43-4D4F-8A15-DAC222CE0063}" type="presParOf" srcId="{FBDDCB04-B105-4279-B5ED-5A6E5682AE97}" destId="{5A6B6407-64BD-42EA-B4AD-86BC0B96D84F}" srcOrd="0" destOrd="0" presId="urn:microsoft.com/office/officeart/2008/layout/LinedList"/>
    <dgm:cxn modelId="{3BCC9AEE-A243-45F8-B553-44BC1DA9975B}" type="presParOf" srcId="{FBDDCB04-B105-4279-B5ED-5A6E5682AE97}" destId="{7B1FA14F-C75A-4E61-B75D-E8D4EA80398E}" srcOrd="1" destOrd="0" presId="urn:microsoft.com/office/officeart/2008/layout/LinedList"/>
    <dgm:cxn modelId="{F07A1263-717D-4AF2-A967-3B2EFBC6C6FE}" type="presParOf" srcId="{FBDDCB04-B105-4279-B5ED-5A6E5682AE97}" destId="{FB456F29-C978-45B9-B789-FB5439B6C057}" srcOrd="2" destOrd="0" presId="urn:microsoft.com/office/officeart/2008/layout/LinedList"/>
    <dgm:cxn modelId="{8DB41ACC-5D0F-4A8B-AB21-6414C44BE5EC}" type="presParOf" srcId="{643D032F-0426-42B1-B1F5-BFAC0D610130}" destId="{75E79FCB-1A40-444F-AC69-7D7A30E083BA}" srcOrd="8" destOrd="0" presId="urn:microsoft.com/office/officeart/2008/layout/LinedList"/>
    <dgm:cxn modelId="{0C765945-528B-4761-9205-B92958C60FB3}" type="presParOf" srcId="{643D032F-0426-42B1-B1F5-BFAC0D610130}" destId="{5204786E-848F-46F5-BD47-C814A568EA20}" srcOrd="9" destOrd="0" presId="urn:microsoft.com/office/officeart/2008/layout/LinedList"/>
    <dgm:cxn modelId="{AC1B4227-84CA-4A42-80F1-AE51CC51C8B8}" type="presParOf" srcId="{643D032F-0426-42B1-B1F5-BFAC0D610130}" destId="{2EB155DF-090A-46FE-A676-5DB5A5200412}" srcOrd="10" destOrd="0" presId="urn:microsoft.com/office/officeart/2008/layout/LinedList"/>
    <dgm:cxn modelId="{27FF1B2B-E238-4D80-8DAE-A035F314552C}" type="presParOf" srcId="{2EB155DF-090A-46FE-A676-5DB5A5200412}" destId="{F0739F77-719C-40AA-BFE9-C7DCC30B9DAF}" srcOrd="0" destOrd="0" presId="urn:microsoft.com/office/officeart/2008/layout/LinedList"/>
    <dgm:cxn modelId="{8C2A6CB6-D84F-4D9E-8213-5616E0E80904}" type="presParOf" srcId="{2EB155DF-090A-46FE-A676-5DB5A5200412}" destId="{D903A869-A9FF-4643-A4C9-957A44B59D49}" srcOrd="1" destOrd="0" presId="urn:microsoft.com/office/officeart/2008/layout/LinedList"/>
    <dgm:cxn modelId="{1B47094A-CBE4-4078-A548-12E9F7F5BF90}" type="presParOf" srcId="{2EB155DF-090A-46FE-A676-5DB5A5200412}" destId="{8D873B6B-81AE-4E01-866C-B5C26139CAB0}" srcOrd="2" destOrd="0" presId="urn:microsoft.com/office/officeart/2008/layout/LinedList"/>
    <dgm:cxn modelId="{E0483EE2-0A93-497E-87D3-F5AE3F78DA18}" type="presParOf" srcId="{643D032F-0426-42B1-B1F5-BFAC0D610130}" destId="{6CC183B1-F3A6-42FF-BC64-A46E1A638E52}" srcOrd="11" destOrd="0" presId="urn:microsoft.com/office/officeart/2008/layout/LinedList"/>
    <dgm:cxn modelId="{EFF41CAE-8173-4A39-A205-4EB47A81380D}" type="presParOf" srcId="{643D032F-0426-42B1-B1F5-BFAC0D610130}" destId="{78D43B6F-B9C5-452F-AE5E-ED1072E4D99B}" srcOrd="12" destOrd="0" presId="urn:microsoft.com/office/officeart/2008/layout/LinedList"/>
    <dgm:cxn modelId="{0F019567-B0AF-442D-9477-86F396E64369}" type="presParOf" srcId="{643D032F-0426-42B1-B1F5-BFAC0D610130}" destId="{D4DFD2E1-4994-4D7D-B815-0ADFC4D003E0}" srcOrd="13" destOrd="0" presId="urn:microsoft.com/office/officeart/2008/layout/LinedList"/>
    <dgm:cxn modelId="{FC14FA9F-C2AC-4043-977B-12D5FB75EBA7}" type="presParOf" srcId="{D4DFD2E1-4994-4D7D-B815-0ADFC4D003E0}" destId="{93C685A0-4042-43DA-9C32-AFF8CDA04C8D}" srcOrd="0" destOrd="0" presId="urn:microsoft.com/office/officeart/2008/layout/LinedList"/>
    <dgm:cxn modelId="{261C69A1-D396-4E7F-8278-9ACEB85D4357}" type="presParOf" srcId="{D4DFD2E1-4994-4D7D-B815-0ADFC4D003E0}" destId="{B81145C6-540D-44B9-A5C9-1D5723E7B8C3}" srcOrd="1" destOrd="0" presId="urn:microsoft.com/office/officeart/2008/layout/LinedList"/>
    <dgm:cxn modelId="{E91E53FD-F4EC-4626-94EA-834C14927AE3}" type="presParOf" srcId="{D4DFD2E1-4994-4D7D-B815-0ADFC4D003E0}" destId="{0F8B6974-5C22-4676-9660-A70E34BDF98D}" srcOrd="2" destOrd="0" presId="urn:microsoft.com/office/officeart/2008/layout/LinedList"/>
    <dgm:cxn modelId="{4E4AED34-089F-4587-985E-42807D57B05E}" type="presParOf" srcId="{643D032F-0426-42B1-B1F5-BFAC0D610130}" destId="{25567168-1DD4-418B-89AA-C0ADEB9A6C43}" srcOrd="14" destOrd="0" presId="urn:microsoft.com/office/officeart/2008/layout/LinedList"/>
    <dgm:cxn modelId="{2BA3947A-6E90-4AC1-A30C-D07D76689165}" type="presParOf" srcId="{643D032F-0426-42B1-B1F5-BFAC0D610130}" destId="{E36D1604-7062-4250-8FEC-7EB00324BBD3}" srcOrd="15" destOrd="0" presId="urn:microsoft.com/office/officeart/2008/layout/LinedList"/>
    <dgm:cxn modelId="{861F2C6C-D412-4A2B-8971-18915ADA287C}" type="presParOf" srcId="{643D032F-0426-42B1-B1F5-BFAC0D610130}" destId="{8AAA8E1F-5A34-4545-BA38-B57D94B6A3D8}" srcOrd="16" destOrd="0" presId="urn:microsoft.com/office/officeart/2008/layout/LinedList"/>
    <dgm:cxn modelId="{BE342318-0496-468E-A72B-7F7A5D3E79AA}" type="presParOf" srcId="{8AAA8E1F-5A34-4545-BA38-B57D94B6A3D8}" destId="{ADFA050C-6D76-404E-9973-FD944B2A7ACA}" srcOrd="0" destOrd="0" presId="urn:microsoft.com/office/officeart/2008/layout/LinedList"/>
    <dgm:cxn modelId="{B671C5D7-1DC6-4158-9D3A-B048E3C6051E}" type="presParOf" srcId="{8AAA8E1F-5A34-4545-BA38-B57D94B6A3D8}" destId="{363C4BD5-E4FF-4B69-8441-79ED91F2DDC0}" srcOrd="1" destOrd="0" presId="urn:microsoft.com/office/officeart/2008/layout/LinedList"/>
    <dgm:cxn modelId="{A69B4621-537E-4309-AF44-158DFF88535B}" type="presParOf" srcId="{8AAA8E1F-5A34-4545-BA38-B57D94B6A3D8}" destId="{32425CB4-F36E-41B0-A34B-811CD1A41F93}" srcOrd="2" destOrd="0" presId="urn:microsoft.com/office/officeart/2008/layout/LinedList"/>
    <dgm:cxn modelId="{1D082E58-B7D0-4035-B426-546832E0429F}" type="presParOf" srcId="{643D032F-0426-42B1-B1F5-BFAC0D610130}" destId="{571FC078-F92D-4F2E-9047-9AA21678C5F0}" srcOrd="17" destOrd="0" presId="urn:microsoft.com/office/officeart/2008/layout/LinedList"/>
    <dgm:cxn modelId="{5AC48F73-D8C3-4FF0-A5EB-8D4F3E6168CD}" type="presParOf" srcId="{643D032F-0426-42B1-B1F5-BFAC0D610130}" destId="{AFD64ED3-A1DF-47C9-BB70-6D3FF073EF2D}" srcOrd="18" destOrd="0" presId="urn:microsoft.com/office/officeart/2008/layout/LinedList"/>
    <dgm:cxn modelId="{D3408718-C324-4B8E-BD84-BB3E1D95E951}" type="presParOf" srcId="{643D032F-0426-42B1-B1F5-BFAC0D610130}" destId="{05AB74A0-94D9-4437-B1CF-927F48BF7C9D}" srcOrd="19" destOrd="0" presId="urn:microsoft.com/office/officeart/2008/layout/LinedList"/>
    <dgm:cxn modelId="{3FA71186-F86A-4098-AA7F-5E8A3032583E}" type="presParOf" srcId="{05AB74A0-94D9-4437-B1CF-927F48BF7C9D}" destId="{0340F4DF-F8D2-4F9F-95EF-8779BC43124F}" srcOrd="0" destOrd="0" presId="urn:microsoft.com/office/officeart/2008/layout/LinedList"/>
    <dgm:cxn modelId="{C24CF6E7-3716-42E9-860D-0D715A68CA40}" type="presParOf" srcId="{05AB74A0-94D9-4437-B1CF-927F48BF7C9D}" destId="{C9C4F70A-A010-414F-8D88-1ED8ECDCD2A8}" srcOrd="1" destOrd="0" presId="urn:microsoft.com/office/officeart/2008/layout/LinedList"/>
    <dgm:cxn modelId="{9B8959D6-DD45-48D2-BCE9-F23B72433EDC}" type="presParOf" srcId="{05AB74A0-94D9-4437-B1CF-927F48BF7C9D}" destId="{A529B0CE-3E85-4E50-80B5-EE892F13FD90}" srcOrd="2" destOrd="0" presId="urn:microsoft.com/office/officeart/2008/layout/LinedList"/>
    <dgm:cxn modelId="{EB5A26AD-CD56-4D0C-8992-8EE44125A76E}" type="presParOf" srcId="{643D032F-0426-42B1-B1F5-BFAC0D610130}" destId="{DF17656A-E49F-41D2-A35B-F303DDEAE9C8}" srcOrd="20" destOrd="0" presId="urn:microsoft.com/office/officeart/2008/layout/LinedList"/>
    <dgm:cxn modelId="{D24E3C90-C7B8-41B3-AF1D-C2403B434FED}" type="presParOf" srcId="{643D032F-0426-42B1-B1F5-BFAC0D610130}" destId="{5C0AFE0E-740F-49EE-8AC9-9197A46BEBF9}" srcOrd="21" destOrd="0" presId="urn:microsoft.com/office/officeart/2008/layout/LinedList"/>
    <dgm:cxn modelId="{2294B8BB-B5D0-4021-BD58-21603E9D38C8}" type="presParOf" srcId="{643D032F-0426-42B1-B1F5-BFAC0D610130}" destId="{090ECD1D-FE18-4247-8251-C6D3660EC325}" srcOrd="22" destOrd="0" presId="urn:microsoft.com/office/officeart/2008/layout/LinedList"/>
    <dgm:cxn modelId="{83595E65-C2CF-4BFB-A106-A0EAAB64D7FE}" type="presParOf" srcId="{090ECD1D-FE18-4247-8251-C6D3660EC325}" destId="{84DA22F7-3D5B-4F36-A061-72FBB5983502}" srcOrd="0" destOrd="0" presId="urn:microsoft.com/office/officeart/2008/layout/LinedList"/>
    <dgm:cxn modelId="{C7CC671F-E3C2-4162-BE9C-ED370C764172}" type="presParOf" srcId="{090ECD1D-FE18-4247-8251-C6D3660EC325}" destId="{41E8FD6D-75A4-4805-9ED5-1DCCE747E714}" srcOrd="1" destOrd="0" presId="urn:microsoft.com/office/officeart/2008/layout/LinedList"/>
    <dgm:cxn modelId="{D2CD45A8-5366-4686-8826-2E29F78DB696}" type="presParOf" srcId="{090ECD1D-FE18-4247-8251-C6D3660EC325}" destId="{7FA9AADF-FCB1-4C4B-8D4B-B8DDECF373A6}" srcOrd="2" destOrd="0" presId="urn:microsoft.com/office/officeart/2008/layout/LinedList"/>
    <dgm:cxn modelId="{68E58B0F-B93C-455F-B161-82DED26231CA}" type="presParOf" srcId="{643D032F-0426-42B1-B1F5-BFAC0D610130}" destId="{6C6E6A9A-A8D1-46CB-8755-E8C7AD5EE9CE}" srcOrd="23" destOrd="0" presId="urn:microsoft.com/office/officeart/2008/layout/LinedList"/>
    <dgm:cxn modelId="{6C529B13-FF8D-4AC7-BC4A-C9EDD0BDD814}" type="presParOf" srcId="{643D032F-0426-42B1-B1F5-BFAC0D610130}" destId="{CF422DB5-E74A-4EF1-99AE-A1543B05DE56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D86F63-D804-4F58-9367-E493F06C7C6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906CA98-5C41-4ED3-AA50-52EA30793416}">
      <dgm:prSet phldrT="[Text]" custT="1"/>
      <dgm:spPr/>
      <dgm:t>
        <a:bodyPr/>
        <a:lstStyle/>
        <a:p>
          <a:r>
            <a:rPr lang="en-GB" sz="1600" b="0" i="0" dirty="0">
              <a:solidFill>
                <a:srgbClr val="414042"/>
              </a:solidFill>
              <a:effectLst/>
              <a:latin typeface="+mj-lt"/>
            </a:rPr>
            <a:t>There is </a:t>
          </a:r>
          <a:r>
            <a:rPr lang="en-GB" sz="1600" b="1" i="0" dirty="0">
              <a:solidFill>
                <a:srgbClr val="414042"/>
              </a:solidFill>
              <a:effectLst/>
              <a:latin typeface="+mj-lt"/>
            </a:rPr>
            <a:t>already strong commitment</a:t>
          </a:r>
          <a:r>
            <a:rPr lang="en-GB" sz="1600" b="0" i="0" dirty="0">
              <a:solidFill>
                <a:srgbClr val="414042"/>
              </a:solidFill>
              <a:effectLst/>
              <a:latin typeface="+mj-lt"/>
            </a:rPr>
            <a:t> across the four nations of the UK, in the ONS and across government and the analytical professions, to </a:t>
          </a:r>
          <a:r>
            <a:rPr lang="en-GB" sz="1600" b="1" i="0" dirty="0">
              <a:solidFill>
                <a:srgbClr val="414042"/>
              </a:solidFill>
              <a:effectLst/>
              <a:latin typeface="+mj-lt"/>
            </a:rPr>
            <a:t>taking action</a:t>
          </a:r>
          <a:r>
            <a:rPr lang="en-GB" sz="1600" b="0" i="0" dirty="0">
              <a:solidFill>
                <a:srgbClr val="414042"/>
              </a:solidFill>
              <a:effectLst/>
              <a:latin typeface="+mj-lt"/>
            </a:rPr>
            <a:t>. </a:t>
          </a:r>
        </a:p>
        <a:p>
          <a:endParaRPr lang="en-GB" sz="1600" b="0" i="0" dirty="0">
            <a:solidFill>
              <a:srgbClr val="414042"/>
            </a:solidFill>
            <a:effectLst/>
            <a:latin typeface="+mj-lt"/>
          </a:endParaRPr>
        </a:p>
        <a:p>
          <a:r>
            <a:rPr lang="en-GB" sz="1600" b="0" i="0" dirty="0">
              <a:solidFill>
                <a:srgbClr val="414042"/>
              </a:solidFill>
              <a:effectLst/>
              <a:latin typeface="+mj-lt"/>
            </a:rPr>
            <a:t>Our response last week set out </a:t>
          </a:r>
          <a:r>
            <a:rPr lang="en-GB" sz="1600" b="1" i="0" dirty="0">
              <a:solidFill>
                <a:srgbClr val="414042"/>
              </a:solidFill>
              <a:effectLst/>
              <a:latin typeface="+mj-lt"/>
            </a:rPr>
            <a:t>our high level plan,</a:t>
          </a:r>
          <a:r>
            <a:rPr lang="en-GB" sz="1600" b="0" i="0" dirty="0">
              <a:solidFill>
                <a:srgbClr val="414042"/>
              </a:solidFill>
              <a:effectLst/>
              <a:latin typeface="+mj-lt"/>
            </a:rPr>
            <a:t> the initial activities we would be undertaking (which the examples on this slide illustrate) and committed us to </a:t>
          </a:r>
          <a:r>
            <a:rPr lang="en-GB" sz="1600" b="1" i="0" dirty="0">
              <a:solidFill>
                <a:srgbClr val="414042"/>
              </a:solidFill>
              <a:effectLst/>
              <a:latin typeface="+mj-lt"/>
            </a:rPr>
            <a:t>publishing a detailed workplan in January 2022 after consulting more widely </a:t>
          </a:r>
          <a:r>
            <a:rPr lang="en-GB" sz="1600" b="0" i="0" dirty="0">
              <a:solidFill>
                <a:srgbClr val="414042"/>
              </a:solidFill>
              <a:effectLst/>
              <a:latin typeface="+mj-lt"/>
            </a:rPr>
            <a:t>with others.</a:t>
          </a:r>
          <a:endParaRPr lang="en-GB" sz="1600" dirty="0">
            <a:latin typeface="+mj-lt"/>
          </a:endParaRPr>
        </a:p>
      </dgm:t>
    </dgm:pt>
    <dgm:pt modelId="{CF52A5A5-143B-4435-B2AF-EC567773752C}" type="parTrans" cxnId="{CE8F6BD7-F57D-42C3-957E-6D907E7CD17E}">
      <dgm:prSet/>
      <dgm:spPr/>
      <dgm:t>
        <a:bodyPr/>
        <a:lstStyle/>
        <a:p>
          <a:endParaRPr lang="en-GB"/>
        </a:p>
      </dgm:t>
    </dgm:pt>
    <dgm:pt modelId="{8B090BB4-D59A-4575-BB8A-81476FD3918B}" type="sibTrans" cxnId="{CE8F6BD7-F57D-42C3-957E-6D907E7CD17E}">
      <dgm:prSet/>
      <dgm:spPr/>
      <dgm:t>
        <a:bodyPr/>
        <a:lstStyle/>
        <a:p>
          <a:endParaRPr lang="en-GB"/>
        </a:p>
      </dgm:t>
    </dgm:pt>
    <dgm:pt modelId="{63D28AEC-FE54-4D82-8181-3CEDEE447F55}">
      <dgm:prSet custT="1"/>
      <dgm:spPr/>
      <dgm:t>
        <a:bodyPr/>
        <a:lstStyle/>
        <a:p>
          <a:r>
            <a:rPr lang="en-GB" sz="1400" b="0" kern="1200" baseline="0" dirty="0">
              <a:solidFill>
                <a:srgbClr val="003C57"/>
              </a:solidFill>
              <a:latin typeface="+mn-lt"/>
              <a:ea typeface="+mj-ea"/>
              <a:cs typeface="+mj-cs"/>
            </a:rPr>
            <a:t>Publication of an </a:t>
          </a:r>
          <a:r>
            <a:rPr lang="en-GB" sz="1400" b="1" kern="1200" baseline="0" dirty="0">
              <a:solidFill>
                <a:srgbClr val="003C57"/>
              </a:solidFill>
              <a:latin typeface="+mn-lt"/>
              <a:ea typeface="+mj-ea"/>
              <a:cs typeface="+mj-cs"/>
            </a:rPr>
            <a:t>Equalities Data Navigator tool </a:t>
          </a:r>
          <a:r>
            <a:rPr lang="en-GB" sz="1400" b="0" kern="1200" baseline="0" dirty="0">
              <a:solidFill>
                <a:srgbClr val="003C57"/>
              </a:solidFill>
              <a:latin typeface="+mn-lt"/>
              <a:ea typeface="+mj-ea"/>
              <a:cs typeface="+mj-cs"/>
            </a:rPr>
            <a:t>by ONS, to make it easier to find data; this will be regularly updated as new and improved data becomes available</a:t>
          </a:r>
        </a:p>
      </dgm:t>
    </dgm:pt>
    <dgm:pt modelId="{180929E5-FBED-4322-B6AF-520851AD824C}" type="parTrans" cxnId="{08D126D7-F5D0-4E5C-9251-7BA5AA6D263E}">
      <dgm:prSet/>
      <dgm:spPr/>
      <dgm:t>
        <a:bodyPr/>
        <a:lstStyle/>
        <a:p>
          <a:endParaRPr lang="en-GB"/>
        </a:p>
      </dgm:t>
    </dgm:pt>
    <dgm:pt modelId="{0D298703-FF67-467A-8641-B638687F6C1A}" type="sibTrans" cxnId="{08D126D7-F5D0-4E5C-9251-7BA5AA6D263E}">
      <dgm:prSet/>
      <dgm:spPr/>
      <dgm:t>
        <a:bodyPr/>
        <a:lstStyle/>
        <a:p>
          <a:endParaRPr lang="en-GB"/>
        </a:p>
      </dgm:t>
    </dgm:pt>
    <dgm:pt modelId="{D3A3A970-A60E-4258-9A78-B4839FE46E13}">
      <dgm:prSet custT="1"/>
      <dgm:spPr/>
      <dgm:t>
        <a:bodyPr/>
        <a:lstStyle/>
        <a:p>
          <a:r>
            <a:rPr lang="en-GB" sz="1400" b="0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Development of </a:t>
          </a:r>
          <a:r>
            <a:rPr lang="en-GB" sz="1400" b="1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linked data on equality </a:t>
          </a:r>
          <a:r>
            <a:rPr lang="en-GB" sz="1400" b="0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to enable improved analysis across people’s characteristics and circumstances through the </a:t>
          </a:r>
          <a:r>
            <a:rPr lang="en-GB" sz="1400" b="1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Integrated Data Service </a:t>
          </a:r>
          <a:r>
            <a:rPr lang="en-GB" sz="1400" b="0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working with the Government Equalities Office (GEO).</a:t>
          </a:r>
          <a:endParaRPr lang="en-GB" sz="1400" b="1" kern="1200" baseline="0" dirty="0">
            <a:solidFill>
              <a:srgbClr val="003C57"/>
            </a:solidFill>
            <a:latin typeface="Arial" panose="020B0604020202020204"/>
            <a:ea typeface="+mn-ea"/>
            <a:cs typeface="+mn-cs"/>
          </a:endParaRPr>
        </a:p>
      </dgm:t>
    </dgm:pt>
    <dgm:pt modelId="{D52B992C-F6A3-4637-B042-0E2925C6CD9A}" type="parTrans" cxnId="{4888CB64-CF29-4BE0-908B-D5E962BED60F}">
      <dgm:prSet/>
      <dgm:spPr/>
      <dgm:t>
        <a:bodyPr/>
        <a:lstStyle/>
        <a:p>
          <a:endParaRPr lang="en-GB"/>
        </a:p>
      </dgm:t>
    </dgm:pt>
    <dgm:pt modelId="{6026F984-367E-4F6E-83E1-6483B95B405E}" type="sibTrans" cxnId="{4888CB64-CF29-4BE0-908B-D5E962BED60F}">
      <dgm:prSet/>
      <dgm:spPr/>
      <dgm:t>
        <a:bodyPr/>
        <a:lstStyle/>
        <a:p>
          <a:endParaRPr lang="en-GB"/>
        </a:p>
      </dgm:t>
    </dgm:pt>
    <dgm:pt modelId="{A3131DE1-CE90-4F84-A52C-BFB1668DBD4B}">
      <dgm:prSet custT="1"/>
      <dgm:spPr/>
      <dgm:t>
        <a:bodyPr/>
        <a:lstStyle/>
        <a:p>
          <a:r>
            <a:rPr lang="en-GB" sz="1400" b="1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Improving engagement </a:t>
          </a:r>
          <a:r>
            <a:rPr lang="en-GB" sz="1400" b="0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with under-represented groups by building on the </a:t>
          </a:r>
          <a:r>
            <a:rPr lang="en-GB" sz="1400" b="1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2021 Census community outreach work</a:t>
          </a:r>
          <a:r>
            <a:rPr lang="en-GB" sz="1400" b="0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 and increasing feedback to people on how their data have been used</a:t>
          </a:r>
        </a:p>
      </dgm:t>
    </dgm:pt>
    <dgm:pt modelId="{E13602DB-DF76-44FC-8F43-FBAD6EAD46C5}" type="parTrans" cxnId="{3E35A9C2-50F9-40B7-AE70-F29235B0BAF5}">
      <dgm:prSet/>
      <dgm:spPr/>
      <dgm:t>
        <a:bodyPr/>
        <a:lstStyle/>
        <a:p>
          <a:endParaRPr lang="en-GB"/>
        </a:p>
      </dgm:t>
    </dgm:pt>
    <dgm:pt modelId="{32BE0718-B89A-40A5-9245-8497BA131B24}" type="sibTrans" cxnId="{3E35A9C2-50F9-40B7-AE70-F29235B0BAF5}">
      <dgm:prSet/>
      <dgm:spPr/>
      <dgm:t>
        <a:bodyPr/>
        <a:lstStyle/>
        <a:p>
          <a:endParaRPr lang="en-GB"/>
        </a:p>
      </dgm:t>
    </dgm:pt>
    <dgm:pt modelId="{181D1B6D-021D-4EDB-ADAB-7E8B15CCE123}">
      <dgm:prSet custT="1"/>
      <dgm:spPr/>
      <dgm:t>
        <a:bodyPr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Initiatives to identify currently under-represented groups of people in data </a:t>
          </a:r>
          <a:r>
            <a:rPr lang="en-GB" sz="1400" b="1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including collaborative feasibility work</a:t>
          </a:r>
          <a:r>
            <a:rPr lang="en-GB" sz="1400" b="0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 between ONS, the Department for Levelling Up, Housing and Communities and the devolved administrations to </a:t>
          </a:r>
          <a:r>
            <a:rPr lang="en-GB" sz="1400" b="1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improve data on people not living in households</a:t>
          </a:r>
        </a:p>
      </dgm:t>
    </dgm:pt>
    <dgm:pt modelId="{32B9FA5A-EB21-49EF-8833-81C7C888C217}" type="parTrans" cxnId="{8D02EA38-328B-443D-8333-CD18E7481694}">
      <dgm:prSet/>
      <dgm:spPr/>
      <dgm:t>
        <a:bodyPr/>
        <a:lstStyle/>
        <a:p>
          <a:endParaRPr lang="en-GB"/>
        </a:p>
      </dgm:t>
    </dgm:pt>
    <dgm:pt modelId="{C102A8F2-D002-4843-A417-8A1DD2960D43}" type="sibTrans" cxnId="{8D02EA38-328B-443D-8333-CD18E7481694}">
      <dgm:prSet/>
      <dgm:spPr/>
      <dgm:t>
        <a:bodyPr/>
        <a:lstStyle/>
        <a:p>
          <a:endParaRPr lang="en-GB"/>
        </a:p>
      </dgm:t>
    </dgm:pt>
    <dgm:pt modelId="{70689ACB-D6FE-4D9E-B259-E5D11DD8ECEB}">
      <dgm:prSet custT="1"/>
      <dgm:spPr/>
      <dgm:t>
        <a:bodyPr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Feasibility work will be undertaken on how </a:t>
          </a:r>
          <a:r>
            <a:rPr lang="en-GB" sz="1400" b="1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new data sources </a:t>
          </a:r>
          <a:r>
            <a:rPr lang="en-GB" sz="1400" b="0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can be used to fill data gaps using data science techniques and international collaboration. Qualitative research is also planned to understand more about the </a:t>
          </a:r>
          <a:r>
            <a:rPr lang="en-GB" sz="1400" b="1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lived experiences of groups </a:t>
          </a:r>
          <a:r>
            <a:rPr lang="en-GB" sz="1400" b="0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under-represented in UK data and evidence.</a:t>
          </a:r>
        </a:p>
      </dgm:t>
    </dgm:pt>
    <dgm:pt modelId="{BFF42036-D37B-48AA-BDC4-174535C24B8E}" type="parTrans" cxnId="{E56E5B58-7789-4E0D-B652-168D098CBB5F}">
      <dgm:prSet/>
      <dgm:spPr/>
      <dgm:t>
        <a:bodyPr/>
        <a:lstStyle/>
        <a:p>
          <a:endParaRPr lang="en-GB"/>
        </a:p>
      </dgm:t>
    </dgm:pt>
    <dgm:pt modelId="{8029DC29-1093-4F66-A7DB-F3F9EFFEEF65}" type="sibTrans" cxnId="{E56E5B58-7789-4E0D-B652-168D098CBB5F}">
      <dgm:prSet/>
      <dgm:spPr/>
      <dgm:t>
        <a:bodyPr/>
        <a:lstStyle/>
        <a:p>
          <a:endParaRPr lang="en-GB"/>
        </a:p>
      </dgm:t>
    </dgm:pt>
    <dgm:pt modelId="{D60698DD-5DE1-4514-BCFE-74BAE6290321}">
      <dgm:prSet custT="1"/>
      <dgm:spPr/>
      <dgm:t>
        <a:bodyPr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Improvements to surveys and other data sources </a:t>
          </a:r>
          <a:r>
            <a:rPr lang="en-GB" sz="1400" b="0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that will enable more granular analysis of specific groups and areas of the UK, such as boost samples and the creation of multi-year pooled datasets by DCMS, DWP and DHSC. </a:t>
          </a:r>
        </a:p>
      </dgm:t>
    </dgm:pt>
    <dgm:pt modelId="{57A0AB78-C469-44A4-8B58-39042F85B8F2}" type="parTrans" cxnId="{CFAD6B9B-5999-489C-B8E0-F305C4CFABA1}">
      <dgm:prSet/>
      <dgm:spPr/>
      <dgm:t>
        <a:bodyPr/>
        <a:lstStyle/>
        <a:p>
          <a:endParaRPr lang="en-GB"/>
        </a:p>
      </dgm:t>
    </dgm:pt>
    <dgm:pt modelId="{DECF57E6-416A-4DDA-B5F2-A4A1A4967D8C}" type="sibTrans" cxnId="{CFAD6B9B-5999-489C-B8E0-F305C4CFABA1}">
      <dgm:prSet/>
      <dgm:spPr/>
      <dgm:t>
        <a:bodyPr/>
        <a:lstStyle/>
        <a:p>
          <a:endParaRPr lang="en-GB"/>
        </a:p>
      </dgm:t>
    </dgm:pt>
    <dgm:pt modelId="{6836FC44-1395-4DF8-AFFF-8072945DF658}" type="pres">
      <dgm:prSet presAssocID="{6FD86F63-D804-4F58-9367-E493F06C7C6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E0383EB-E885-49A8-B394-2126F8EFB73A}" type="pres">
      <dgm:prSet presAssocID="{6906CA98-5C41-4ED3-AA50-52EA30793416}" presName="thickLine" presStyleLbl="alignNode1" presStyleIdx="0" presStyleCnt="1"/>
      <dgm:spPr/>
    </dgm:pt>
    <dgm:pt modelId="{074FBF57-31C6-4999-ACAC-B735F3113A49}" type="pres">
      <dgm:prSet presAssocID="{6906CA98-5C41-4ED3-AA50-52EA30793416}" presName="horz1" presStyleCnt="0"/>
      <dgm:spPr/>
    </dgm:pt>
    <dgm:pt modelId="{418B6FC3-40FF-4DB8-8C8F-001DA49A3D33}" type="pres">
      <dgm:prSet presAssocID="{6906CA98-5C41-4ED3-AA50-52EA30793416}" presName="tx1" presStyleLbl="revTx" presStyleIdx="0" presStyleCnt="7"/>
      <dgm:spPr/>
      <dgm:t>
        <a:bodyPr/>
        <a:lstStyle/>
        <a:p>
          <a:endParaRPr lang="en-US"/>
        </a:p>
      </dgm:t>
    </dgm:pt>
    <dgm:pt modelId="{E9E08D3B-ABC9-4AF6-A824-4BB08C79BE37}" type="pres">
      <dgm:prSet presAssocID="{6906CA98-5C41-4ED3-AA50-52EA30793416}" presName="vert1" presStyleCnt="0"/>
      <dgm:spPr/>
    </dgm:pt>
    <dgm:pt modelId="{27FD42AE-3371-4978-9C64-24FBBE1F7028}" type="pres">
      <dgm:prSet presAssocID="{63D28AEC-FE54-4D82-8181-3CEDEE447F55}" presName="vertSpace2a" presStyleCnt="0"/>
      <dgm:spPr/>
    </dgm:pt>
    <dgm:pt modelId="{46CDBE10-1204-4724-BD38-820EFEB04920}" type="pres">
      <dgm:prSet presAssocID="{63D28AEC-FE54-4D82-8181-3CEDEE447F55}" presName="horz2" presStyleCnt="0"/>
      <dgm:spPr/>
    </dgm:pt>
    <dgm:pt modelId="{02675C8C-B96C-4F2F-990B-79B082880C45}" type="pres">
      <dgm:prSet presAssocID="{63D28AEC-FE54-4D82-8181-3CEDEE447F55}" presName="horzSpace2" presStyleCnt="0"/>
      <dgm:spPr/>
    </dgm:pt>
    <dgm:pt modelId="{90441D3B-CEC9-4619-A868-099CC8306B0B}" type="pres">
      <dgm:prSet presAssocID="{63D28AEC-FE54-4D82-8181-3CEDEE447F55}" presName="tx2" presStyleLbl="revTx" presStyleIdx="1" presStyleCnt="7"/>
      <dgm:spPr/>
      <dgm:t>
        <a:bodyPr/>
        <a:lstStyle/>
        <a:p>
          <a:endParaRPr lang="en-US"/>
        </a:p>
      </dgm:t>
    </dgm:pt>
    <dgm:pt modelId="{80658ACF-05DA-46AD-98B5-58794C8E5E6F}" type="pres">
      <dgm:prSet presAssocID="{63D28AEC-FE54-4D82-8181-3CEDEE447F55}" presName="vert2" presStyleCnt="0"/>
      <dgm:spPr/>
    </dgm:pt>
    <dgm:pt modelId="{D3CBF06F-899E-4837-8BDF-FB204E1492EB}" type="pres">
      <dgm:prSet presAssocID="{63D28AEC-FE54-4D82-8181-3CEDEE447F55}" presName="thinLine2b" presStyleLbl="callout" presStyleIdx="0" presStyleCnt="6"/>
      <dgm:spPr/>
    </dgm:pt>
    <dgm:pt modelId="{CBC465C9-A0FA-4706-BD3C-7A77CA2FC4D2}" type="pres">
      <dgm:prSet presAssocID="{63D28AEC-FE54-4D82-8181-3CEDEE447F55}" presName="vertSpace2b" presStyleCnt="0"/>
      <dgm:spPr/>
    </dgm:pt>
    <dgm:pt modelId="{F0455B58-1B4A-4D95-80AF-075F2890BE4D}" type="pres">
      <dgm:prSet presAssocID="{D3A3A970-A60E-4258-9A78-B4839FE46E13}" presName="horz2" presStyleCnt="0"/>
      <dgm:spPr/>
    </dgm:pt>
    <dgm:pt modelId="{95DD7566-0215-42EB-A9BE-70434A306F61}" type="pres">
      <dgm:prSet presAssocID="{D3A3A970-A60E-4258-9A78-B4839FE46E13}" presName="horzSpace2" presStyleCnt="0"/>
      <dgm:spPr/>
    </dgm:pt>
    <dgm:pt modelId="{C0B8CDD6-F5DC-4E97-9734-D787AEFDE265}" type="pres">
      <dgm:prSet presAssocID="{D3A3A970-A60E-4258-9A78-B4839FE46E13}" presName="tx2" presStyleLbl="revTx" presStyleIdx="2" presStyleCnt="7"/>
      <dgm:spPr/>
      <dgm:t>
        <a:bodyPr/>
        <a:lstStyle/>
        <a:p>
          <a:endParaRPr lang="en-US"/>
        </a:p>
      </dgm:t>
    </dgm:pt>
    <dgm:pt modelId="{EE6467F4-B4B3-48E8-9040-1896AA17D9D6}" type="pres">
      <dgm:prSet presAssocID="{D3A3A970-A60E-4258-9A78-B4839FE46E13}" presName="vert2" presStyleCnt="0"/>
      <dgm:spPr/>
    </dgm:pt>
    <dgm:pt modelId="{F9DB8127-9D02-4127-8EC3-71AF173E4855}" type="pres">
      <dgm:prSet presAssocID="{D3A3A970-A60E-4258-9A78-B4839FE46E13}" presName="thinLine2b" presStyleLbl="callout" presStyleIdx="1" presStyleCnt="6"/>
      <dgm:spPr/>
    </dgm:pt>
    <dgm:pt modelId="{8A091E7C-AE0C-4C18-9B00-18B1D51D5183}" type="pres">
      <dgm:prSet presAssocID="{D3A3A970-A60E-4258-9A78-B4839FE46E13}" presName="vertSpace2b" presStyleCnt="0"/>
      <dgm:spPr/>
    </dgm:pt>
    <dgm:pt modelId="{1301BC0A-AD3C-48F3-909B-6130DB285221}" type="pres">
      <dgm:prSet presAssocID="{A3131DE1-CE90-4F84-A52C-BFB1668DBD4B}" presName="horz2" presStyleCnt="0"/>
      <dgm:spPr/>
    </dgm:pt>
    <dgm:pt modelId="{D1D3CDE0-BC00-4925-B28F-BBF2C8188ADC}" type="pres">
      <dgm:prSet presAssocID="{A3131DE1-CE90-4F84-A52C-BFB1668DBD4B}" presName="horzSpace2" presStyleCnt="0"/>
      <dgm:spPr/>
    </dgm:pt>
    <dgm:pt modelId="{AAB708A4-486D-4961-93BB-1E5D6B73305E}" type="pres">
      <dgm:prSet presAssocID="{A3131DE1-CE90-4F84-A52C-BFB1668DBD4B}" presName="tx2" presStyleLbl="revTx" presStyleIdx="3" presStyleCnt="7"/>
      <dgm:spPr/>
      <dgm:t>
        <a:bodyPr/>
        <a:lstStyle/>
        <a:p>
          <a:endParaRPr lang="en-US"/>
        </a:p>
      </dgm:t>
    </dgm:pt>
    <dgm:pt modelId="{DA4A5CC3-ACC1-4B81-9E60-2FD6E8F796CC}" type="pres">
      <dgm:prSet presAssocID="{A3131DE1-CE90-4F84-A52C-BFB1668DBD4B}" presName="vert2" presStyleCnt="0"/>
      <dgm:spPr/>
    </dgm:pt>
    <dgm:pt modelId="{C26921C1-2613-4504-9806-6525A6911B2F}" type="pres">
      <dgm:prSet presAssocID="{A3131DE1-CE90-4F84-A52C-BFB1668DBD4B}" presName="thinLine2b" presStyleLbl="callout" presStyleIdx="2" presStyleCnt="6"/>
      <dgm:spPr/>
    </dgm:pt>
    <dgm:pt modelId="{111EBC3A-2847-4A3A-9851-E0DE1F81856C}" type="pres">
      <dgm:prSet presAssocID="{A3131DE1-CE90-4F84-A52C-BFB1668DBD4B}" presName="vertSpace2b" presStyleCnt="0"/>
      <dgm:spPr/>
    </dgm:pt>
    <dgm:pt modelId="{17CBAD47-E2F8-422B-A816-06145BE9CD47}" type="pres">
      <dgm:prSet presAssocID="{181D1B6D-021D-4EDB-ADAB-7E8B15CCE123}" presName="horz2" presStyleCnt="0"/>
      <dgm:spPr/>
    </dgm:pt>
    <dgm:pt modelId="{0A5A37C2-FF3C-4398-B08C-EE2D036D9327}" type="pres">
      <dgm:prSet presAssocID="{181D1B6D-021D-4EDB-ADAB-7E8B15CCE123}" presName="horzSpace2" presStyleCnt="0"/>
      <dgm:spPr/>
    </dgm:pt>
    <dgm:pt modelId="{97FA787B-A2FD-43B7-8D93-55950C2598FF}" type="pres">
      <dgm:prSet presAssocID="{181D1B6D-021D-4EDB-ADAB-7E8B15CCE123}" presName="tx2" presStyleLbl="revTx" presStyleIdx="4" presStyleCnt="7"/>
      <dgm:spPr/>
      <dgm:t>
        <a:bodyPr/>
        <a:lstStyle/>
        <a:p>
          <a:endParaRPr lang="en-US"/>
        </a:p>
      </dgm:t>
    </dgm:pt>
    <dgm:pt modelId="{67851ADD-C845-438E-B4E7-7674ABE46A91}" type="pres">
      <dgm:prSet presAssocID="{181D1B6D-021D-4EDB-ADAB-7E8B15CCE123}" presName="vert2" presStyleCnt="0"/>
      <dgm:spPr/>
    </dgm:pt>
    <dgm:pt modelId="{765D9FCB-C715-4ADD-AC3D-016944B9688C}" type="pres">
      <dgm:prSet presAssocID="{181D1B6D-021D-4EDB-ADAB-7E8B15CCE123}" presName="thinLine2b" presStyleLbl="callout" presStyleIdx="3" presStyleCnt="6"/>
      <dgm:spPr/>
    </dgm:pt>
    <dgm:pt modelId="{797D1173-21C1-400F-A3A6-0BC05C78BF23}" type="pres">
      <dgm:prSet presAssocID="{181D1B6D-021D-4EDB-ADAB-7E8B15CCE123}" presName="vertSpace2b" presStyleCnt="0"/>
      <dgm:spPr/>
    </dgm:pt>
    <dgm:pt modelId="{0560FB74-79DA-4A63-ADFC-7CCB05F7374A}" type="pres">
      <dgm:prSet presAssocID="{70689ACB-D6FE-4D9E-B259-E5D11DD8ECEB}" presName="horz2" presStyleCnt="0"/>
      <dgm:spPr/>
    </dgm:pt>
    <dgm:pt modelId="{94CD5E29-EB76-44CD-B18C-CBB3D83FFCD3}" type="pres">
      <dgm:prSet presAssocID="{70689ACB-D6FE-4D9E-B259-E5D11DD8ECEB}" presName="horzSpace2" presStyleCnt="0"/>
      <dgm:spPr/>
    </dgm:pt>
    <dgm:pt modelId="{F1FBE6F6-CC76-4662-8FAA-59840802CF8C}" type="pres">
      <dgm:prSet presAssocID="{70689ACB-D6FE-4D9E-B259-E5D11DD8ECEB}" presName="tx2" presStyleLbl="revTx" presStyleIdx="5" presStyleCnt="7"/>
      <dgm:spPr/>
      <dgm:t>
        <a:bodyPr/>
        <a:lstStyle/>
        <a:p>
          <a:endParaRPr lang="en-US"/>
        </a:p>
      </dgm:t>
    </dgm:pt>
    <dgm:pt modelId="{C4676004-E4C5-4025-A47F-615D56CAA2B0}" type="pres">
      <dgm:prSet presAssocID="{70689ACB-D6FE-4D9E-B259-E5D11DD8ECEB}" presName="vert2" presStyleCnt="0"/>
      <dgm:spPr/>
    </dgm:pt>
    <dgm:pt modelId="{C5B0B409-FBF2-4235-8EC6-8D3CA80542FE}" type="pres">
      <dgm:prSet presAssocID="{70689ACB-D6FE-4D9E-B259-E5D11DD8ECEB}" presName="thinLine2b" presStyleLbl="callout" presStyleIdx="4" presStyleCnt="6"/>
      <dgm:spPr/>
    </dgm:pt>
    <dgm:pt modelId="{C72A4DBE-6B99-4A28-B81E-CD03D992F799}" type="pres">
      <dgm:prSet presAssocID="{70689ACB-D6FE-4D9E-B259-E5D11DD8ECEB}" presName="vertSpace2b" presStyleCnt="0"/>
      <dgm:spPr/>
    </dgm:pt>
    <dgm:pt modelId="{B8B56F83-D624-47B6-9C90-308AAABAA928}" type="pres">
      <dgm:prSet presAssocID="{D60698DD-5DE1-4514-BCFE-74BAE6290321}" presName="horz2" presStyleCnt="0"/>
      <dgm:spPr/>
    </dgm:pt>
    <dgm:pt modelId="{A3C59B6B-55FD-49BC-84A6-467871D18A1A}" type="pres">
      <dgm:prSet presAssocID="{D60698DD-5DE1-4514-BCFE-74BAE6290321}" presName="horzSpace2" presStyleCnt="0"/>
      <dgm:spPr/>
    </dgm:pt>
    <dgm:pt modelId="{4F675B15-3328-44AF-9A11-5E615BE71778}" type="pres">
      <dgm:prSet presAssocID="{D60698DD-5DE1-4514-BCFE-74BAE6290321}" presName="tx2" presStyleLbl="revTx" presStyleIdx="6" presStyleCnt="7"/>
      <dgm:spPr/>
      <dgm:t>
        <a:bodyPr/>
        <a:lstStyle/>
        <a:p>
          <a:endParaRPr lang="en-US"/>
        </a:p>
      </dgm:t>
    </dgm:pt>
    <dgm:pt modelId="{1C076AA0-A474-46E6-A14A-59052A826EE9}" type="pres">
      <dgm:prSet presAssocID="{D60698DD-5DE1-4514-BCFE-74BAE6290321}" presName="vert2" presStyleCnt="0"/>
      <dgm:spPr/>
    </dgm:pt>
    <dgm:pt modelId="{91944E0E-FF75-4F8C-8DD8-A30456C3C8C8}" type="pres">
      <dgm:prSet presAssocID="{D60698DD-5DE1-4514-BCFE-74BAE6290321}" presName="thinLine2b" presStyleLbl="callout" presStyleIdx="5" presStyleCnt="6"/>
      <dgm:spPr/>
    </dgm:pt>
    <dgm:pt modelId="{CB055437-6739-4C4B-A5AF-3E53822D5DDF}" type="pres">
      <dgm:prSet presAssocID="{D60698DD-5DE1-4514-BCFE-74BAE6290321}" presName="vertSpace2b" presStyleCnt="0"/>
      <dgm:spPr/>
    </dgm:pt>
  </dgm:ptLst>
  <dgm:cxnLst>
    <dgm:cxn modelId="{422BCB6D-D3DB-41D2-8750-1985CBF1D51D}" type="presOf" srcId="{A3131DE1-CE90-4F84-A52C-BFB1668DBD4B}" destId="{AAB708A4-486D-4961-93BB-1E5D6B73305E}" srcOrd="0" destOrd="0" presId="urn:microsoft.com/office/officeart/2008/layout/LinedList"/>
    <dgm:cxn modelId="{7B56BD6D-F9E8-4548-A8FB-259C70AE169A}" type="presOf" srcId="{63D28AEC-FE54-4D82-8181-3CEDEE447F55}" destId="{90441D3B-CEC9-4619-A868-099CC8306B0B}" srcOrd="0" destOrd="0" presId="urn:microsoft.com/office/officeart/2008/layout/LinedList"/>
    <dgm:cxn modelId="{DB0C828B-5955-41C1-88A1-995017EC8CEF}" type="presOf" srcId="{6906CA98-5C41-4ED3-AA50-52EA30793416}" destId="{418B6FC3-40FF-4DB8-8C8F-001DA49A3D33}" srcOrd="0" destOrd="0" presId="urn:microsoft.com/office/officeart/2008/layout/LinedList"/>
    <dgm:cxn modelId="{E56E5B58-7789-4E0D-B652-168D098CBB5F}" srcId="{6906CA98-5C41-4ED3-AA50-52EA30793416}" destId="{70689ACB-D6FE-4D9E-B259-E5D11DD8ECEB}" srcOrd="4" destOrd="0" parTransId="{BFF42036-D37B-48AA-BDC4-174535C24B8E}" sibTransId="{8029DC29-1093-4F66-A7DB-F3F9EFFEEF65}"/>
    <dgm:cxn modelId="{F48AEE28-7F66-4709-AA21-CB3F44C1FD65}" type="presOf" srcId="{D3A3A970-A60E-4258-9A78-B4839FE46E13}" destId="{C0B8CDD6-F5DC-4E97-9734-D787AEFDE265}" srcOrd="0" destOrd="0" presId="urn:microsoft.com/office/officeart/2008/layout/LinedList"/>
    <dgm:cxn modelId="{3350909B-C40F-49B2-9F40-A31D2BCDCE36}" type="presOf" srcId="{6FD86F63-D804-4F58-9367-E493F06C7C65}" destId="{6836FC44-1395-4DF8-AFFF-8072945DF658}" srcOrd="0" destOrd="0" presId="urn:microsoft.com/office/officeart/2008/layout/LinedList"/>
    <dgm:cxn modelId="{8D02EA38-328B-443D-8333-CD18E7481694}" srcId="{6906CA98-5C41-4ED3-AA50-52EA30793416}" destId="{181D1B6D-021D-4EDB-ADAB-7E8B15CCE123}" srcOrd="3" destOrd="0" parTransId="{32B9FA5A-EB21-49EF-8833-81C7C888C217}" sibTransId="{C102A8F2-D002-4843-A417-8A1DD2960D43}"/>
    <dgm:cxn modelId="{3E35A9C2-50F9-40B7-AE70-F29235B0BAF5}" srcId="{6906CA98-5C41-4ED3-AA50-52EA30793416}" destId="{A3131DE1-CE90-4F84-A52C-BFB1668DBD4B}" srcOrd="2" destOrd="0" parTransId="{E13602DB-DF76-44FC-8F43-FBAD6EAD46C5}" sibTransId="{32BE0718-B89A-40A5-9245-8497BA131B24}"/>
    <dgm:cxn modelId="{CE8F6BD7-F57D-42C3-957E-6D907E7CD17E}" srcId="{6FD86F63-D804-4F58-9367-E493F06C7C65}" destId="{6906CA98-5C41-4ED3-AA50-52EA30793416}" srcOrd="0" destOrd="0" parTransId="{CF52A5A5-143B-4435-B2AF-EC567773752C}" sibTransId="{8B090BB4-D59A-4575-BB8A-81476FD3918B}"/>
    <dgm:cxn modelId="{08D126D7-F5D0-4E5C-9251-7BA5AA6D263E}" srcId="{6906CA98-5C41-4ED3-AA50-52EA30793416}" destId="{63D28AEC-FE54-4D82-8181-3CEDEE447F55}" srcOrd="0" destOrd="0" parTransId="{180929E5-FBED-4322-B6AF-520851AD824C}" sibTransId="{0D298703-FF67-467A-8641-B638687F6C1A}"/>
    <dgm:cxn modelId="{CFAD6B9B-5999-489C-B8E0-F305C4CFABA1}" srcId="{6906CA98-5C41-4ED3-AA50-52EA30793416}" destId="{D60698DD-5DE1-4514-BCFE-74BAE6290321}" srcOrd="5" destOrd="0" parTransId="{57A0AB78-C469-44A4-8B58-39042F85B8F2}" sibTransId="{DECF57E6-416A-4DDA-B5F2-A4A1A4967D8C}"/>
    <dgm:cxn modelId="{B58483EB-56F2-4944-9DA2-94A3A9C8B56A}" type="presOf" srcId="{D60698DD-5DE1-4514-BCFE-74BAE6290321}" destId="{4F675B15-3328-44AF-9A11-5E615BE71778}" srcOrd="0" destOrd="0" presId="urn:microsoft.com/office/officeart/2008/layout/LinedList"/>
    <dgm:cxn modelId="{524B94ED-348D-4E6C-8421-75195BDF9C17}" type="presOf" srcId="{70689ACB-D6FE-4D9E-B259-E5D11DD8ECEB}" destId="{F1FBE6F6-CC76-4662-8FAA-59840802CF8C}" srcOrd="0" destOrd="0" presId="urn:microsoft.com/office/officeart/2008/layout/LinedList"/>
    <dgm:cxn modelId="{4888CB64-CF29-4BE0-908B-D5E962BED60F}" srcId="{6906CA98-5C41-4ED3-AA50-52EA30793416}" destId="{D3A3A970-A60E-4258-9A78-B4839FE46E13}" srcOrd="1" destOrd="0" parTransId="{D52B992C-F6A3-4637-B042-0E2925C6CD9A}" sibTransId="{6026F984-367E-4F6E-83E1-6483B95B405E}"/>
    <dgm:cxn modelId="{3866A866-B28E-4693-9FEB-7EAE4CEE5CF5}" type="presOf" srcId="{181D1B6D-021D-4EDB-ADAB-7E8B15CCE123}" destId="{97FA787B-A2FD-43B7-8D93-55950C2598FF}" srcOrd="0" destOrd="0" presId="urn:microsoft.com/office/officeart/2008/layout/LinedList"/>
    <dgm:cxn modelId="{5B7270E2-26A9-498E-B8BB-5141567920CC}" type="presParOf" srcId="{6836FC44-1395-4DF8-AFFF-8072945DF658}" destId="{5E0383EB-E885-49A8-B394-2126F8EFB73A}" srcOrd="0" destOrd="0" presId="urn:microsoft.com/office/officeart/2008/layout/LinedList"/>
    <dgm:cxn modelId="{0E649303-D06C-4306-8C65-076988D1E32C}" type="presParOf" srcId="{6836FC44-1395-4DF8-AFFF-8072945DF658}" destId="{074FBF57-31C6-4999-ACAC-B735F3113A49}" srcOrd="1" destOrd="0" presId="urn:microsoft.com/office/officeart/2008/layout/LinedList"/>
    <dgm:cxn modelId="{12C02785-9DCF-4C06-8C0C-4161EDAF0E2B}" type="presParOf" srcId="{074FBF57-31C6-4999-ACAC-B735F3113A49}" destId="{418B6FC3-40FF-4DB8-8C8F-001DA49A3D33}" srcOrd="0" destOrd="0" presId="urn:microsoft.com/office/officeart/2008/layout/LinedList"/>
    <dgm:cxn modelId="{6EA682FE-FFE3-4A96-B5DA-B2A40CB694E0}" type="presParOf" srcId="{074FBF57-31C6-4999-ACAC-B735F3113A49}" destId="{E9E08D3B-ABC9-4AF6-A824-4BB08C79BE37}" srcOrd="1" destOrd="0" presId="urn:microsoft.com/office/officeart/2008/layout/LinedList"/>
    <dgm:cxn modelId="{0B5B7873-C526-4BFB-970E-C3CF8EA9517D}" type="presParOf" srcId="{E9E08D3B-ABC9-4AF6-A824-4BB08C79BE37}" destId="{27FD42AE-3371-4978-9C64-24FBBE1F7028}" srcOrd="0" destOrd="0" presId="urn:microsoft.com/office/officeart/2008/layout/LinedList"/>
    <dgm:cxn modelId="{5683167A-55F9-498D-B8DA-2E3448B88FD0}" type="presParOf" srcId="{E9E08D3B-ABC9-4AF6-A824-4BB08C79BE37}" destId="{46CDBE10-1204-4724-BD38-820EFEB04920}" srcOrd="1" destOrd="0" presId="urn:microsoft.com/office/officeart/2008/layout/LinedList"/>
    <dgm:cxn modelId="{76463ECF-D627-4FBD-ABF5-899B3AA28A06}" type="presParOf" srcId="{46CDBE10-1204-4724-BD38-820EFEB04920}" destId="{02675C8C-B96C-4F2F-990B-79B082880C45}" srcOrd="0" destOrd="0" presId="urn:microsoft.com/office/officeart/2008/layout/LinedList"/>
    <dgm:cxn modelId="{0D252F85-2CF0-4598-A954-C7CFBDA7CF7F}" type="presParOf" srcId="{46CDBE10-1204-4724-BD38-820EFEB04920}" destId="{90441D3B-CEC9-4619-A868-099CC8306B0B}" srcOrd="1" destOrd="0" presId="urn:microsoft.com/office/officeart/2008/layout/LinedList"/>
    <dgm:cxn modelId="{C35FDBDF-1A18-4F35-9D85-E978F06916E7}" type="presParOf" srcId="{46CDBE10-1204-4724-BD38-820EFEB04920}" destId="{80658ACF-05DA-46AD-98B5-58794C8E5E6F}" srcOrd="2" destOrd="0" presId="urn:microsoft.com/office/officeart/2008/layout/LinedList"/>
    <dgm:cxn modelId="{637FE448-9348-4BDE-8D5C-55264512F60C}" type="presParOf" srcId="{E9E08D3B-ABC9-4AF6-A824-4BB08C79BE37}" destId="{D3CBF06F-899E-4837-8BDF-FB204E1492EB}" srcOrd="2" destOrd="0" presId="urn:microsoft.com/office/officeart/2008/layout/LinedList"/>
    <dgm:cxn modelId="{17178EB9-D529-4940-8F27-EEE516AA8F92}" type="presParOf" srcId="{E9E08D3B-ABC9-4AF6-A824-4BB08C79BE37}" destId="{CBC465C9-A0FA-4706-BD3C-7A77CA2FC4D2}" srcOrd="3" destOrd="0" presId="urn:microsoft.com/office/officeart/2008/layout/LinedList"/>
    <dgm:cxn modelId="{B7860661-22EA-4BC4-B10F-B687527E5507}" type="presParOf" srcId="{E9E08D3B-ABC9-4AF6-A824-4BB08C79BE37}" destId="{F0455B58-1B4A-4D95-80AF-075F2890BE4D}" srcOrd="4" destOrd="0" presId="urn:microsoft.com/office/officeart/2008/layout/LinedList"/>
    <dgm:cxn modelId="{7BD15797-66C8-4C76-8ACC-A8D4EFC4195C}" type="presParOf" srcId="{F0455B58-1B4A-4D95-80AF-075F2890BE4D}" destId="{95DD7566-0215-42EB-A9BE-70434A306F61}" srcOrd="0" destOrd="0" presId="urn:microsoft.com/office/officeart/2008/layout/LinedList"/>
    <dgm:cxn modelId="{F8FD0612-4D4F-44D0-A2C1-776872CF3D31}" type="presParOf" srcId="{F0455B58-1B4A-4D95-80AF-075F2890BE4D}" destId="{C0B8CDD6-F5DC-4E97-9734-D787AEFDE265}" srcOrd="1" destOrd="0" presId="urn:microsoft.com/office/officeart/2008/layout/LinedList"/>
    <dgm:cxn modelId="{E5A1C017-CEF9-4C64-8B3D-52C6A0C59333}" type="presParOf" srcId="{F0455B58-1B4A-4D95-80AF-075F2890BE4D}" destId="{EE6467F4-B4B3-48E8-9040-1896AA17D9D6}" srcOrd="2" destOrd="0" presId="urn:microsoft.com/office/officeart/2008/layout/LinedList"/>
    <dgm:cxn modelId="{721C9C75-603A-45C6-926E-D6C336AA9EC1}" type="presParOf" srcId="{E9E08D3B-ABC9-4AF6-A824-4BB08C79BE37}" destId="{F9DB8127-9D02-4127-8EC3-71AF173E4855}" srcOrd="5" destOrd="0" presId="urn:microsoft.com/office/officeart/2008/layout/LinedList"/>
    <dgm:cxn modelId="{8486CC77-8C38-4941-A642-68AFA472333A}" type="presParOf" srcId="{E9E08D3B-ABC9-4AF6-A824-4BB08C79BE37}" destId="{8A091E7C-AE0C-4C18-9B00-18B1D51D5183}" srcOrd="6" destOrd="0" presId="urn:microsoft.com/office/officeart/2008/layout/LinedList"/>
    <dgm:cxn modelId="{CDAF8F35-7681-4EA4-AB44-9EF7D38BE5CB}" type="presParOf" srcId="{E9E08D3B-ABC9-4AF6-A824-4BB08C79BE37}" destId="{1301BC0A-AD3C-48F3-909B-6130DB285221}" srcOrd="7" destOrd="0" presId="urn:microsoft.com/office/officeart/2008/layout/LinedList"/>
    <dgm:cxn modelId="{21EE815B-D0E3-4EC7-B97C-A7C599B75079}" type="presParOf" srcId="{1301BC0A-AD3C-48F3-909B-6130DB285221}" destId="{D1D3CDE0-BC00-4925-B28F-BBF2C8188ADC}" srcOrd="0" destOrd="0" presId="urn:microsoft.com/office/officeart/2008/layout/LinedList"/>
    <dgm:cxn modelId="{7A3C4285-2F9C-4AF0-B17C-EAA2730EA95B}" type="presParOf" srcId="{1301BC0A-AD3C-48F3-909B-6130DB285221}" destId="{AAB708A4-486D-4961-93BB-1E5D6B73305E}" srcOrd="1" destOrd="0" presId="urn:microsoft.com/office/officeart/2008/layout/LinedList"/>
    <dgm:cxn modelId="{C2B072E7-C862-4776-AD3A-54FBC0AFED99}" type="presParOf" srcId="{1301BC0A-AD3C-48F3-909B-6130DB285221}" destId="{DA4A5CC3-ACC1-4B81-9E60-2FD6E8F796CC}" srcOrd="2" destOrd="0" presId="urn:microsoft.com/office/officeart/2008/layout/LinedList"/>
    <dgm:cxn modelId="{143FCF2D-94C2-4CF9-BCB5-7E6E722C0A76}" type="presParOf" srcId="{E9E08D3B-ABC9-4AF6-A824-4BB08C79BE37}" destId="{C26921C1-2613-4504-9806-6525A6911B2F}" srcOrd="8" destOrd="0" presId="urn:microsoft.com/office/officeart/2008/layout/LinedList"/>
    <dgm:cxn modelId="{F5555F36-54C4-4A86-96D5-7BF402A434CD}" type="presParOf" srcId="{E9E08D3B-ABC9-4AF6-A824-4BB08C79BE37}" destId="{111EBC3A-2847-4A3A-9851-E0DE1F81856C}" srcOrd="9" destOrd="0" presId="urn:microsoft.com/office/officeart/2008/layout/LinedList"/>
    <dgm:cxn modelId="{1898DAEB-2E81-4A1D-8EEC-FB37A4AEDE42}" type="presParOf" srcId="{E9E08D3B-ABC9-4AF6-A824-4BB08C79BE37}" destId="{17CBAD47-E2F8-422B-A816-06145BE9CD47}" srcOrd="10" destOrd="0" presId="urn:microsoft.com/office/officeart/2008/layout/LinedList"/>
    <dgm:cxn modelId="{6B813D57-18F6-4263-B3B2-E51FC0A9FDD5}" type="presParOf" srcId="{17CBAD47-E2F8-422B-A816-06145BE9CD47}" destId="{0A5A37C2-FF3C-4398-B08C-EE2D036D9327}" srcOrd="0" destOrd="0" presId="urn:microsoft.com/office/officeart/2008/layout/LinedList"/>
    <dgm:cxn modelId="{620799AC-E38E-453B-A6FD-60E4DD1BD3F1}" type="presParOf" srcId="{17CBAD47-E2F8-422B-A816-06145BE9CD47}" destId="{97FA787B-A2FD-43B7-8D93-55950C2598FF}" srcOrd="1" destOrd="0" presId="urn:microsoft.com/office/officeart/2008/layout/LinedList"/>
    <dgm:cxn modelId="{43134841-CEAD-4FA9-B719-F8DCE871E6B1}" type="presParOf" srcId="{17CBAD47-E2F8-422B-A816-06145BE9CD47}" destId="{67851ADD-C845-438E-B4E7-7674ABE46A91}" srcOrd="2" destOrd="0" presId="urn:microsoft.com/office/officeart/2008/layout/LinedList"/>
    <dgm:cxn modelId="{B96CD914-CC3F-43F5-8078-DAFF7659BFA0}" type="presParOf" srcId="{E9E08D3B-ABC9-4AF6-A824-4BB08C79BE37}" destId="{765D9FCB-C715-4ADD-AC3D-016944B9688C}" srcOrd="11" destOrd="0" presId="urn:microsoft.com/office/officeart/2008/layout/LinedList"/>
    <dgm:cxn modelId="{E99E9947-F61A-4C1A-BCE3-EC793CA4DB22}" type="presParOf" srcId="{E9E08D3B-ABC9-4AF6-A824-4BB08C79BE37}" destId="{797D1173-21C1-400F-A3A6-0BC05C78BF23}" srcOrd="12" destOrd="0" presId="urn:microsoft.com/office/officeart/2008/layout/LinedList"/>
    <dgm:cxn modelId="{EC0C09FA-E673-4CE9-B87C-DE7B3F84A8D3}" type="presParOf" srcId="{E9E08D3B-ABC9-4AF6-A824-4BB08C79BE37}" destId="{0560FB74-79DA-4A63-ADFC-7CCB05F7374A}" srcOrd="13" destOrd="0" presId="urn:microsoft.com/office/officeart/2008/layout/LinedList"/>
    <dgm:cxn modelId="{F921ABF5-BA42-43AF-A932-223FD51CE7B2}" type="presParOf" srcId="{0560FB74-79DA-4A63-ADFC-7CCB05F7374A}" destId="{94CD5E29-EB76-44CD-B18C-CBB3D83FFCD3}" srcOrd="0" destOrd="0" presId="urn:microsoft.com/office/officeart/2008/layout/LinedList"/>
    <dgm:cxn modelId="{13D47CCA-CD29-4D02-8EDF-E4BA1BA8B7AD}" type="presParOf" srcId="{0560FB74-79DA-4A63-ADFC-7CCB05F7374A}" destId="{F1FBE6F6-CC76-4662-8FAA-59840802CF8C}" srcOrd="1" destOrd="0" presId="urn:microsoft.com/office/officeart/2008/layout/LinedList"/>
    <dgm:cxn modelId="{17A78D8F-9350-419B-87F8-2E20B7E21BD0}" type="presParOf" srcId="{0560FB74-79DA-4A63-ADFC-7CCB05F7374A}" destId="{C4676004-E4C5-4025-A47F-615D56CAA2B0}" srcOrd="2" destOrd="0" presId="urn:microsoft.com/office/officeart/2008/layout/LinedList"/>
    <dgm:cxn modelId="{0FD21CD6-CE59-440C-89C2-A0F4DFF4D4B0}" type="presParOf" srcId="{E9E08D3B-ABC9-4AF6-A824-4BB08C79BE37}" destId="{C5B0B409-FBF2-4235-8EC6-8D3CA80542FE}" srcOrd="14" destOrd="0" presId="urn:microsoft.com/office/officeart/2008/layout/LinedList"/>
    <dgm:cxn modelId="{34CA1880-9B51-4F80-8959-5512448E7D1C}" type="presParOf" srcId="{E9E08D3B-ABC9-4AF6-A824-4BB08C79BE37}" destId="{C72A4DBE-6B99-4A28-B81E-CD03D992F799}" srcOrd="15" destOrd="0" presId="urn:microsoft.com/office/officeart/2008/layout/LinedList"/>
    <dgm:cxn modelId="{809238A7-FB66-4565-AE54-42C3DDE9CE1D}" type="presParOf" srcId="{E9E08D3B-ABC9-4AF6-A824-4BB08C79BE37}" destId="{B8B56F83-D624-47B6-9C90-308AAABAA928}" srcOrd="16" destOrd="0" presId="urn:microsoft.com/office/officeart/2008/layout/LinedList"/>
    <dgm:cxn modelId="{71B296DF-2DAD-4032-94D4-2130BF880CCA}" type="presParOf" srcId="{B8B56F83-D624-47B6-9C90-308AAABAA928}" destId="{A3C59B6B-55FD-49BC-84A6-467871D18A1A}" srcOrd="0" destOrd="0" presId="urn:microsoft.com/office/officeart/2008/layout/LinedList"/>
    <dgm:cxn modelId="{02F68BEB-29BE-4CA1-AA23-1BCEC2C98E7E}" type="presParOf" srcId="{B8B56F83-D624-47B6-9C90-308AAABAA928}" destId="{4F675B15-3328-44AF-9A11-5E615BE71778}" srcOrd="1" destOrd="0" presId="urn:microsoft.com/office/officeart/2008/layout/LinedList"/>
    <dgm:cxn modelId="{BD009D25-4056-40E6-A0FB-4361C9C966EF}" type="presParOf" srcId="{B8B56F83-D624-47B6-9C90-308AAABAA928}" destId="{1C076AA0-A474-46E6-A14A-59052A826EE9}" srcOrd="2" destOrd="0" presId="urn:microsoft.com/office/officeart/2008/layout/LinedList"/>
    <dgm:cxn modelId="{0EA382EB-B190-4531-9A83-EA850C7C37F3}" type="presParOf" srcId="{E9E08D3B-ABC9-4AF6-A824-4BB08C79BE37}" destId="{91944E0E-FF75-4F8C-8DD8-A30456C3C8C8}" srcOrd="17" destOrd="0" presId="urn:microsoft.com/office/officeart/2008/layout/LinedList"/>
    <dgm:cxn modelId="{4EF433AE-6DE1-44EB-A238-D9BBA7191A2B}" type="presParOf" srcId="{E9E08D3B-ABC9-4AF6-A824-4BB08C79BE37}" destId="{CB055437-6739-4C4B-A5AF-3E53822D5DDF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E6F35-0633-413C-9823-CA0EBEEB366A}">
      <dsp:nvSpPr>
        <dsp:cNvPr id="0" name=""/>
        <dsp:cNvSpPr/>
      </dsp:nvSpPr>
      <dsp:spPr>
        <a:xfrm>
          <a:off x="0" y="2140"/>
          <a:ext cx="119741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B82B1-4AE7-428C-A35D-29D886A40AD1}">
      <dsp:nvSpPr>
        <dsp:cNvPr id="0" name=""/>
        <dsp:cNvSpPr/>
      </dsp:nvSpPr>
      <dsp:spPr>
        <a:xfrm>
          <a:off x="0" y="2140"/>
          <a:ext cx="2394823" cy="4378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Eight 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key principles </a:t>
          </a: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with </a:t>
          </a:r>
          <a:r>
            <a:rPr lang="en-US" sz="1800" b="1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46 specific recommendations 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for action</a:t>
          </a:r>
        </a:p>
      </dsp:txBody>
      <dsp:txXfrm>
        <a:off x="0" y="2140"/>
        <a:ext cx="2394823" cy="4378805"/>
      </dsp:txXfrm>
    </dsp:sp>
    <dsp:sp modelId="{D4065328-5985-4325-98D9-F7835A3E69AD}">
      <dsp:nvSpPr>
        <dsp:cNvPr id="0" name=""/>
        <dsp:cNvSpPr/>
      </dsp:nvSpPr>
      <dsp:spPr>
        <a:xfrm>
          <a:off x="2574434" y="28037"/>
          <a:ext cx="9399681" cy="517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Create an environment of </a:t>
          </a:r>
          <a:r>
            <a:rPr lang="en-GB" sz="1600" b="1" i="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trust and trustworthiness </a:t>
          </a:r>
          <a:r>
            <a:rPr lang="en-GB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which allows and encourages everyone to count and be counted in UK data and evidence.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74434" y="28037"/>
        <a:ext cx="9399681" cy="517951"/>
      </dsp:txXfrm>
    </dsp:sp>
    <dsp:sp modelId="{F172E5B4-B0CE-4B1C-AE36-EFCB3EBC0885}">
      <dsp:nvSpPr>
        <dsp:cNvPr id="0" name=""/>
        <dsp:cNvSpPr/>
      </dsp:nvSpPr>
      <dsp:spPr>
        <a:xfrm>
          <a:off x="2394823" y="545989"/>
          <a:ext cx="957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69960-B209-4129-88B8-13F8EEF562F6}">
      <dsp:nvSpPr>
        <dsp:cNvPr id="0" name=""/>
        <dsp:cNvSpPr/>
      </dsp:nvSpPr>
      <dsp:spPr>
        <a:xfrm>
          <a:off x="2574434" y="571887"/>
          <a:ext cx="9399681" cy="517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Take a </a:t>
          </a:r>
          <a:r>
            <a:rPr lang="en-GB" sz="1600" b="1" i="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whole system approach</a:t>
          </a:r>
          <a:r>
            <a:rPr lang="en-GB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, working in partnership with others to improve the inclusiveness of UK data and evidence.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74434" y="571887"/>
        <a:ext cx="9399681" cy="517951"/>
      </dsp:txXfrm>
    </dsp:sp>
    <dsp:sp modelId="{69979A1C-5CB4-41ED-8340-7A9EA4A64886}">
      <dsp:nvSpPr>
        <dsp:cNvPr id="0" name=""/>
        <dsp:cNvSpPr/>
      </dsp:nvSpPr>
      <dsp:spPr>
        <a:xfrm>
          <a:off x="2394823" y="1089839"/>
          <a:ext cx="957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FA14F-C75A-4E61-B75D-E8D4EA80398E}">
      <dsp:nvSpPr>
        <dsp:cNvPr id="0" name=""/>
        <dsp:cNvSpPr/>
      </dsp:nvSpPr>
      <dsp:spPr>
        <a:xfrm>
          <a:off x="2574434" y="1115736"/>
          <a:ext cx="9399681" cy="517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Ensure that </a:t>
          </a:r>
          <a:r>
            <a:rPr lang="en-GB" sz="1600" b="1" i="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all groups are robustly captured across </a:t>
          </a:r>
          <a:r>
            <a:rPr lang="en-GB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key areas of life in UK data and review practices regularly</a:t>
          </a:r>
          <a:r>
            <a:rPr lang="en-GB" sz="1400" b="0" i="0" kern="1200" dirty="0"/>
            <a:t>.</a:t>
          </a:r>
          <a:endParaRPr lang="en-US" sz="1400" kern="1200" dirty="0"/>
        </a:p>
      </dsp:txBody>
      <dsp:txXfrm>
        <a:off x="2574434" y="1115736"/>
        <a:ext cx="9399681" cy="517951"/>
      </dsp:txXfrm>
    </dsp:sp>
    <dsp:sp modelId="{75E79FCB-1A40-444F-AC69-7D7A30E083BA}">
      <dsp:nvSpPr>
        <dsp:cNvPr id="0" name=""/>
        <dsp:cNvSpPr/>
      </dsp:nvSpPr>
      <dsp:spPr>
        <a:xfrm>
          <a:off x="2394823" y="1633688"/>
          <a:ext cx="957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3A869-A9FF-4643-A4C9-957A44B59D49}">
      <dsp:nvSpPr>
        <dsp:cNvPr id="0" name=""/>
        <dsp:cNvSpPr/>
      </dsp:nvSpPr>
      <dsp:spPr>
        <a:xfrm>
          <a:off x="2574434" y="1659586"/>
          <a:ext cx="9399681" cy="517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Improve the UK data infrastructure to </a:t>
          </a:r>
          <a:r>
            <a:rPr lang="en-GB" sz="1600" b="1" i="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enable robust and reliable disaggregation and intersectional analysis </a:t>
          </a:r>
          <a:r>
            <a:rPr lang="en-GB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across the full range of relevant groups and populations, and at differing levels of geography.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74434" y="1659586"/>
        <a:ext cx="9399681" cy="517951"/>
      </dsp:txXfrm>
    </dsp:sp>
    <dsp:sp modelId="{6CC183B1-F3A6-42FF-BC64-A46E1A638E52}">
      <dsp:nvSpPr>
        <dsp:cNvPr id="0" name=""/>
        <dsp:cNvSpPr/>
      </dsp:nvSpPr>
      <dsp:spPr>
        <a:xfrm>
          <a:off x="2394823" y="2177538"/>
          <a:ext cx="957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145C6-540D-44B9-A5C9-1D5723E7B8C3}">
      <dsp:nvSpPr>
        <dsp:cNvPr id="0" name=""/>
        <dsp:cNvSpPr/>
      </dsp:nvSpPr>
      <dsp:spPr>
        <a:xfrm>
          <a:off x="2574434" y="2203436"/>
          <a:ext cx="9399681" cy="517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Ensure </a:t>
          </a:r>
          <a:r>
            <a:rPr lang="en-GB" sz="1600" b="1" i="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appropriateness and clarity over the concepts </a:t>
          </a:r>
          <a:r>
            <a:rPr lang="en-GB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being measured across all data collected</a:t>
          </a:r>
          <a:r>
            <a:rPr lang="en-GB" sz="1400" b="0" i="0" kern="1200" dirty="0"/>
            <a:t>. </a:t>
          </a:r>
          <a:endParaRPr lang="en-US" sz="1400" kern="1200" dirty="0"/>
        </a:p>
      </dsp:txBody>
      <dsp:txXfrm>
        <a:off x="2574434" y="2203436"/>
        <a:ext cx="9399681" cy="517951"/>
      </dsp:txXfrm>
    </dsp:sp>
    <dsp:sp modelId="{25567168-1DD4-418B-89AA-C0ADEB9A6C43}">
      <dsp:nvSpPr>
        <dsp:cNvPr id="0" name=""/>
        <dsp:cNvSpPr/>
      </dsp:nvSpPr>
      <dsp:spPr>
        <a:xfrm>
          <a:off x="2394823" y="2721388"/>
          <a:ext cx="957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3C4BD5-E4FF-4B69-8441-79ED91F2DDC0}">
      <dsp:nvSpPr>
        <dsp:cNvPr id="0" name=""/>
        <dsp:cNvSpPr/>
      </dsp:nvSpPr>
      <dsp:spPr>
        <a:xfrm>
          <a:off x="2574434" y="2747285"/>
          <a:ext cx="9399681" cy="517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i="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Broaden the range of methods </a:t>
          </a:r>
          <a:r>
            <a:rPr lang="en-GB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that are routinely used and create new approaches to understanding experiences across the population of the UK. 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74434" y="2747285"/>
        <a:ext cx="9399681" cy="517951"/>
      </dsp:txXfrm>
    </dsp:sp>
    <dsp:sp modelId="{571FC078-F92D-4F2E-9047-9AA21678C5F0}">
      <dsp:nvSpPr>
        <dsp:cNvPr id="0" name=""/>
        <dsp:cNvSpPr/>
      </dsp:nvSpPr>
      <dsp:spPr>
        <a:xfrm>
          <a:off x="2394823" y="3265237"/>
          <a:ext cx="957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F70A-A010-414F-8D88-1ED8ECDCD2A8}">
      <dsp:nvSpPr>
        <dsp:cNvPr id="0" name=""/>
        <dsp:cNvSpPr/>
      </dsp:nvSpPr>
      <dsp:spPr>
        <a:xfrm>
          <a:off x="2574434" y="3291135"/>
          <a:ext cx="9399681" cy="517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i="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Harmonised standards </a:t>
          </a:r>
          <a:r>
            <a:rPr lang="en-GB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for relevant groups and populations should be </a:t>
          </a:r>
          <a:r>
            <a:rPr lang="en-GB" sz="1600" b="1" i="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reviewed at least every five years </a:t>
          </a:r>
          <a:r>
            <a:rPr lang="en-GB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and updated and expanded where necessary, in line with changing social norms and respondent and user needs.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74434" y="3291135"/>
        <a:ext cx="9399681" cy="517951"/>
      </dsp:txXfrm>
    </dsp:sp>
    <dsp:sp modelId="{DF17656A-E49F-41D2-A35B-F303DDEAE9C8}">
      <dsp:nvSpPr>
        <dsp:cNvPr id="0" name=""/>
        <dsp:cNvSpPr/>
      </dsp:nvSpPr>
      <dsp:spPr>
        <a:xfrm>
          <a:off x="2394823" y="3809087"/>
          <a:ext cx="957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8FD6D-75A4-4805-9ED5-1DCCE747E714}">
      <dsp:nvSpPr>
        <dsp:cNvPr id="0" name=""/>
        <dsp:cNvSpPr/>
      </dsp:nvSpPr>
      <dsp:spPr>
        <a:xfrm>
          <a:off x="2574434" y="3834984"/>
          <a:ext cx="9399681" cy="517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0" i="0" kern="1200" dirty="0">
              <a:latin typeface="Arial" panose="020B0604020202020204" pitchFamily="34" charset="0"/>
              <a:cs typeface="Arial" panose="020B0604020202020204" pitchFamily="34" charset="0"/>
            </a:rPr>
            <a:t>Ensure </a:t>
          </a:r>
          <a:r>
            <a:rPr lang="en-GB" sz="1600" b="1" i="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UK data and evidence are equally accessible to all</a:t>
          </a:r>
          <a:r>
            <a:rPr lang="en-GB" sz="1500" b="0" i="0" kern="1200" dirty="0">
              <a:latin typeface="Arial" panose="020B0604020202020204" pitchFamily="34" charset="0"/>
              <a:cs typeface="Arial" panose="020B0604020202020204" pitchFamily="34" charset="0"/>
            </a:rPr>
            <a:t>, while protecting the identity and confidentiality of those sharing their data.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74434" y="3834984"/>
        <a:ext cx="9399681" cy="517951"/>
      </dsp:txXfrm>
    </dsp:sp>
    <dsp:sp modelId="{6C6E6A9A-A8D1-46CB-8755-E8C7AD5EE9CE}">
      <dsp:nvSpPr>
        <dsp:cNvPr id="0" name=""/>
        <dsp:cNvSpPr/>
      </dsp:nvSpPr>
      <dsp:spPr>
        <a:xfrm>
          <a:off x="2394823" y="4352936"/>
          <a:ext cx="95792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383EB-E885-49A8-B394-2126F8EFB73A}">
      <dsp:nvSpPr>
        <dsp:cNvPr id="0" name=""/>
        <dsp:cNvSpPr/>
      </dsp:nvSpPr>
      <dsp:spPr>
        <a:xfrm>
          <a:off x="0" y="2267"/>
          <a:ext cx="110986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B6FC3-40FF-4DB8-8C8F-001DA49A3D33}">
      <dsp:nvSpPr>
        <dsp:cNvPr id="0" name=""/>
        <dsp:cNvSpPr/>
      </dsp:nvSpPr>
      <dsp:spPr>
        <a:xfrm>
          <a:off x="0" y="2267"/>
          <a:ext cx="2219722" cy="4640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i="0" kern="1200" dirty="0">
              <a:solidFill>
                <a:srgbClr val="414042"/>
              </a:solidFill>
              <a:effectLst/>
              <a:latin typeface="+mj-lt"/>
            </a:rPr>
            <a:t>There is </a:t>
          </a:r>
          <a:r>
            <a:rPr lang="en-GB" sz="1600" b="1" i="0" kern="1200" dirty="0">
              <a:solidFill>
                <a:srgbClr val="414042"/>
              </a:solidFill>
              <a:effectLst/>
              <a:latin typeface="+mj-lt"/>
            </a:rPr>
            <a:t>already strong commitment</a:t>
          </a:r>
          <a:r>
            <a:rPr lang="en-GB" sz="1600" b="0" i="0" kern="1200" dirty="0">
              <a:solidFill>
                <a:srgbClr val="414042"/>
              </a:solidFill>
              <a:effectLst/>
              <a:latin typeface="+mj-lt"/>
            </a:rPr>
            <a:t> across the four nations of the UK, in the ONS and across government and the analytical professions, to </a:t>
          </a:r>
          <a:r>
            <a:rPr lang="en-GB" sz="1600" b="1" i="0" kern="1200" dirty="0">
              <a:solidFill>
                <a:srgbClr val="414042"/>
              </a:solidFill>
              <a:effectLst/>
              <a:latin typeface="+mj-lt"/>
            </a:rPr>
            <a:t>taking action</a:t>
          </a:r>
          <a:r>
            <a:rPr lang="en-GB" sz="1600" b="0" i="0" kern="1200" dirty="0">
              <a:solidFill>
                <a:srgbClr val="414042"/>
              </a:solidFill>
              <a:effectLst/>
              <a:latin typeface="+mj-lt"/>
            </a:rPr>
            <a:t>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0" i="0" kern="1200" dirty="0">
            <a:solidFill>
              <a:srgbClr val="414042"/>
            </a:solidFill>
            <a:effectLst/>
            <a:latin typeface="+mj-lt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i="0" kern="1200" dirty="0">
              <a:solidFill>
                <a:srgbClr val="414042"/>
              </a:solidFill>
              <a:effectLst/>
              <a:latin typeface="+mj-lt"/>
            </a:rPr>
            <a:t>Our response last week set out </a:t>
          </a:r>
          <a:r>
            <a:rPr lang="en-GB" sz="1600" b="1" i="0" kern="1200" dirty="0">
              <a:solidFill>
                <a:srgbClr val="414042"/>
              </a:solidFill>
              <a:effectLst/>
              <a:latin typeface="+mj-lt"/>
            </a:rPr>
            <a:t>our high level plan,</a:t>
          </a:r>
          <a:r>
            <a:rPr lang="en-GB" sz="1600" b="0" i="0" kern="1200" dirty="0">
              <a:solidFill>
                <a:srgbClr val="414042"/>
              </a:solidFill>
              <a:effectLst/>
              <a:latin typeface="+mj-lt"/>
            </a:rPr>
            <a:t> the initial activities we would be undertaking (which the examples on this slide illustrate) and committed us to </a:t>
          </a:r>
          <a:r>
            <a:rPr lang="en-GB" sz="1600" b="1" i="0" kern="1200" dirty="0">
              <a:solidFill>
                <a:srgbClr val="414042"/>
              </a:solidFill>
              <a:effectLst/>
              <a:latin typeface="+mj-lt"/>
            </a:rPr>
            <a:t>publishing a detailed workplan in January 2022 after consulting more widely </a:t>
          </a:r>
          <a:r>
            <a:rPr lang="en-GB" sz="1600" b="0" i="0" kern="1200" dirty="0">
              <a:solidFill>
                <a:srgbClr val="414042"/>
              </a:solidFill>
              <a:effectLst/>
              <a:latin typeface="+mj-lt"/>
            </a:rPr>
            <a:t>with others.</a:t>
          </a:r>
          <a:endParaRPr lang="en-GB" sz="1600" kern="1200" dirty="0">
            <a:latin typeface="+mj-lt"/>
          </a:endParaRPr>
        </a:p>
      </dsp:txBody>
      <dsp:txXfrm>
        <a:off x="0" y="2267"/>
        <a:ext cx="2219722" cy="4640116"/>
      </dsp:txXfrm>
    </dsp:sp>
    <dsp:sp modelId="{90441D3B-CEC9-4619-A868-099CC8306B0B}">
      <dsp:nvSpPr>
        <dsp:cNvPr id="0" name=""/>
        <dsp:cNvSpPr/>
      </dsp:nvSpPr>
      <dsp:spPr>
        <a:xfrm>
          <a:off x="2386201" y="38802"/>
          <a:ext cx="8712410" cy="730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baseline="0" dirty="0">
              <a:solidFill>
                <a:srgbClr val="003C57"/>
              </a:solidFill>
              <a:latin typeface="+mn-lt"/>
              <a:ea typeface="+mj-ea"/>
              <a:cs typeface="+mj-cs"/>
            </a:rPr>
            <a:t>Publication of an </a:t>
          </a:r>
          <a:r>
            <a:rPr lang="en-GB" sz="1400" b="1" kern="1200" baseline="0" dirty="0">
              <a:solidFill>
                <a:srgbClr val="003C57"/>
              </a:solidFill>
              <a:latin typeface="+mn-lt"/>
              <a:ea typeface="+mj-ea"/>
              <a:cs typeface="+mj-cs"/>
            </a:rPr>
            <a:t>Equalities Data Navigator tool </a:t>
          </a:r>
          <a:r>
            <a:rPr lang="en-GB" sz="1400" b="0" kern="1200" baseline="0" dirty="0">
              <a:solidFill>
                <a:srgbClr val="003C57"/>
              </a:solidFill>
              <a:latin typeface="+mn-lt"/>
              <a:ea typeface="+mj-ea"/>
              <a:cs typeface="+mj-cs"/>
            </a:rPr>
            <a:t>by ONS, to make it easier to find data; this will be regularly updated as new and improved data becomes available</a:t>
          </a:r>
        </a:p>
      </dsp:txBody>
      <dsp:txXfrm>
        <a:off x="2386201" y="38802"/>
        <a:ext cx="8712410" cy="730682"/>
      </dsp:txXfrm>
    </dsp:sp>
    <dsp:sp modelId="{D3CBF06F-899E-4837-8BDF-FB204E1492EB}">
      <dsp:nvSpPr>
        <dsp:cNvPr id="0" name=""/>
        <dsp:cNvSpPr/>
      </dsp:nvSpPr>
      <dsp:spPr>
        <a:xfrm>
          <a:off x="2219722" y="769484"/>
          <a:ext cx="88788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B8CDD6-F5DC-4E97-9734-D787AEFDE265}">
      <dsp:nvSpPr>
        <dsp:cNvPr id="0" name=""/>
        <dsp:cNvSpPr/>
      </dsp:nvSpPr>
      <dsp:spPr>
        <a:xfrm>
          <a:off x="2386201" y="806018"/>
          <a:ext cx="8712410" cy="730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Development of </a:t>
          </a:r>
          <a:r>
            <a:rPr lang="en-GB" sz="1400" b="1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linked data on equality </a:t>
          </a:r>
          <a:r>
            <a:rPr lang="en-GB" sz="1400" b="0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to enable improved analysis across people’s characteristics and circumstances through the </a:t>
          </a:r>
          <a:r>
            <a:rPr lang="en-GB" sz="1400" b="1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Integrated Data Service </a:t>
          </a:r>
          <a:r>
            <a:rPr lang="en-GB" sz="1400" b="0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working with the Government Equalities Office (GEO).</a:t>
          </a:r>
          <a:endParaRPr lang="en-GB" sz="1400" b="1" kern="1200" baseline="0" dirty="0">
            <a:solidFill>
              <a:srgbClr val="003C57"/>
            </a:solidFill>
            <a:latin typeface="Arial" panose="020B0604020202020204"/>
            <a:ea typeface="+mn-ea"/>
            <a:cs typeface="+mn-cs"/>
          </a:endParaRPr>
        </a:p>
      </dsp:txBody>
      <dsp:txXfrm>
        <a:off x="2386201" y="806018"/>
        <a:ext cx="8712410" cy="730682"/>
      </dsp:txXfrm>
    </dsp:sp>
    <dsp:sp modelId="{F9DB8127-9D02-4127-8EC3-71AF173E4855}">
      <dsp:nvSpPr>
        <dsp:cNvPr id="0" name=""/>
        <dsp:cNvSpPr/>
      </dsp:nvSpPr>
      <dsp:spPr>
        <a:xfrm>
          <a:off x="2219722" y="1536700"/>
          <a:ext cx="88788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B708A4-486D-4961-93BB-1E5D6B73305E}">
      <dsp:nvSpPr>
        <dsp:cNvPr id="0" name=""/>
        <dsp:cNvSpPr/>
      </dsp:nvSpPr>
      <dsp:spPr>
        <a:xfrm>
          <a:off x="2386201" y="1573234"/>
          <a:ext cx="8712410" cy="730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Improving engagement </a:t>
          </a:r>
          <a:r>
            <a:rPr lang="en-GB" sz="1400" b="0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with under-represented groups by building on the </a:t>
          </a:r>
          <a:r>
            <a:rPr lang="en-GB" sz="1400" b="1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2021 Census community outreach work</a:t>
          </a:r>
          <a:r>
            <a:rPr lang="en-GB" sz="1400" b="0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 and increasing feedback to people on how their data have been used</a:t>
          </a:r>
        </a:p>
      </dsp:txBody>
      <dsp:txXfrm>
        <a:off x="2386201" y="1573234"/>
        <a:ext cx="8712410" cy="730682"/>
      </dsp:txXfrm>
    </dsp:sp>
    <dsp:sp modelId="{C26921C1-2613-4504-9806-6525A6911B2F}">
      <dsp:nvSpPr>
        <dsp:cNvPr id="0" name=""/>
        <dsp:cNvSpPr/>
      </dsp:nvSpPr>
      <dsp:spPr>
        <a:xfrm>
          <a:off x="2219722" y="2303917"/>
          <a:ext cx="88788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A787B-A2FD-43B7-8D93-55950C2598FF}">
      <dsp:nvSpPr>
        <dsp:cNvPr id="0" name=""/>
        <dsp:cNvSpPr/>
      </dsp:nvSpPr>
      <dsp:spPr>
        <a:xfrm>
          <a:off x="2386201" y="2340451"/>
          <a:ext cx="8712410" cy="730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Initiatives to identify currently under-represented groups of people in data </a:t>
          </a:r>
          <a:r>
            <a:rPr lang="en-GB" sz="1400" b="1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including collaborative feasibility work</a:t>
          </a:r>
          <a:r>
            <a:rPr lang="en-GB" sz="1400" b="0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 between ONS, the Department for Levelling Up, Housing and Communities and the devolved administrations to </a:t>
          </a:r>
          <a:r>
            <a:rPr lang="en-GB" sz="1400" b="1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improve data on people not living in households</a:t>
          </a:r>
        </a:p>
      </dsp:txBody>
      <dsp:txXfrm>
        <a:off x="2386201" y="2340451"/>
        <a:ext cx="8712410" cy="730682"/>
      </dsp:txXfrm>
    </dsp:sp>
    <dsp:sp modelId="{765D9FCB-C715-4ADD-AC3D-016944B9688C}">
      <dsp:nvSpPr>
        <dsp:cNvPr id="0" name=""/>
        <dsp:cNvSpPr/>
      </dsp:nvSpPr>
      <dsp:spPr>
        <a:xfrm>
          <a:off x="2219722" y="3071133"/>
          <a:ext cx="88788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BE6F6-CC76-4662-8FAA-59840802CF8C}">
      <dsp:nvSpPr>
        <dsp:cNvPr id="0" name=""/>
        <dsp:cNvSpPr/>
      </dsp:nvSpPr>
      <dsp:spPr>
        <a:xfrm>
          <a:off x="2386201" y="3107667"/>
          <a:ext cx="8712410" cy="730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Feasibility work will be undertaken on how </a:t>
          </a:r>
          <a:r>
            <a:rPr lang="en-GB" sz="1400" b="1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new data sources </a:t>
          </a:r>
          <a:r>
            <a:rPr lang="en-GB" sz="1400" b="0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can be used to fill data gaps using data science techniques and international collaboration. Qualitative research is also planned to understand more about the </a:t>
          </a:r>
          <a:r>
            <a:rPr lang="en-GB" sz="1400" b="1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lived experiences of groups </a:t>
          </a:r>
          <a:r>
            <a:rPr lang="en-GB" sz="1400" b="0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under-represented in UK data and evidence.</a:t>
          </a:r>
        </a:p>
      </dsp:txBody>
      <dsp:txXfrm>
        <a:off x="2386201" y="3107667"/>
        <a:ext cx="8712410" cy="730682"/>
      </dsp:txXfrm>
    </dsp:sp>
    <dsp:sp modelId="{C5B0B409-FBF2-4235-8EC6-8D3CA80542FE}">
      <dsp:nvSpPr>
        <dsp:cNvPr id="0" name=""/>
        <dsp:cNvSpPr/>
      </dsp:nvSpPr>
      <dsp:spPr>
        <a:xfrm>
          <a:off x="2219722" y="3838350"/>
          <a:ext cx="88788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75B15-3328-44AF-9A11-5E615BE71778}">
      <dsp:nvSpPr>
        <dsp:cNvPr id="0" name=""/>
        <dsp:cNvSpPr/>
      </dsp:nvSpPr>
      <dsp:spPr>
        <a:xfrm>
          <a:off x="2386201" y="3874884"/>
          <a:ext cx="8712410" cy="730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Improvements to surveys and other data sources </a:t>
          </a:r>
          <a:r>
            <a:rPr lang="en-GB" sz="1400" b="0" kern="1200" baseline="0" dirty="0">
              <a:solidFill>
                <a:srgbClr val="003C57"/>
              </a:solidFill>
              <a:latin typeface="Arial" panose="020B0604020202020204"/>
              <a:ea typeface="+mn-ea"/>
              <a:cs typeface="+mn-cs"/>
            </a:rPr>
            <a:t>that will enable more granular analysis of specific groups and areas of the UK, such as boost samples and the creation of multi-year pooled datasets by DCMS, DWP and DHSC. </a:t>
          </a:r>
        </a:p>
      </dsp:txBody>
      <dsp:txXfrm>
        <a:off x="2386201" y="3874884"/>
        <a:ext cx="8712410" cy="730682"/>
      </dsp:txXfrm>
    </dsp:sp>
    <dsp:sp modelId="{91944E0E-FF75-4F8C-8DD8-A30456C3C8C8}">
      <dsp:nvSpPr>
        <dsp:cNvPr id="0" name=""/>
        <dsp:cNvSpPr/>
      </dsp:nvSpPr>
      <dsp:spPr>
        <a:xfrm>
          <a:off x="2219722" y="4605566"/>
          <a:ext cx="88788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5D5CF-BDE1-4856-88F1-F0A8FB8A7450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386E9-49AE-4E24-AE17-3C1738461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826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95EDB-6B5D-864C-AC6A-318791A1A9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189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386E9-49AE-4E24-AE17-3C17384612F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263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386E9-49AE-4E24-AE17-3C17384612F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046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386E9-49AE-4E24-AE17-3C17384612F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437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386E9-49AE-4E24-AE17-3C17384612F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891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386E9-49AE-4E24-AE17-3C17384612F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496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386E9-49AE-4E24-AE17-3C17384612F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526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386E9-49AE-4E24-AE17-3C17384612F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846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386E9-49AE-4E24-AE17-3C17384612F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101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386E9-49AE-4E24-AE17-3C17384612F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697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9DF1-2A6D-4F97-BC4D-D635D614E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11151-0FE2-4959-BA09-5D64C3CE68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83CE-47C3-4277-9FF0-C8A2513AD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41B5-DE23-49AC-8616-F3D6EF3CD018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3A5A8-9064-4AF4-BFFD-049BF3341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1189A-35EB-4167-AAA1-1F40B1E20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8839D-8C7F-42EB-B587-82BD83EE6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15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E41B2-A668-4BAA-BE36-E5FD9B6A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7A386B-28D0-4073-AA9F-E57D3DCBB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35DEF-4D6E-4FAC-9E6A-7D0F134F5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41B5-DE23-49AC-8616-F3D6EF3CD018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4BB9E-0804-498B-A68C-183C1280A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49273-AD11-4712-B313-F35F69496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8839D-8C7F-42EB-B587-82BD83EE6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84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9EEF22-E70C-4848-AC25-883DF4D67B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EB5FA-E18F-4E4B-B5EE-0544D783C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28D7A-6F29-4D4E-AB91-CAA9F3B7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41B5-DE23-49AC-8616-F3D6EF3CD018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F852D-497E-42E9-B112-1D8965C12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D916E-EEA6-43EF-AC47-EDC035C51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8839D-8C7F-42EB-B587-82BD83EE6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981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lumn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75BE5F0-67EC-0641-9E8B-7BC2DE4910BB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5632E3-E91E-8442-8ABA-C41030399038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923634"/>
            <a:ext cx="4961351" cy="2485680"/>
          </a:xfrm>
          <a:prstGeom prst="rect">
            <a:avLst/>
          </a:prstGeom>
        </p:spPr>
        <p:txBody>
          <a:bodyPr wrap="square" anchor="t" anchorCtr="0"/>
          <a:lstStyle>
            <a:lvl1pPr>
              <a:spcAft>
                <a:spcPts val="1000"/>
              </a:spcAft>
              <a:defRPr sz="3200">
                <a:solidFill>
                  <a:schemeClr val="tx2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Column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923634"/>
            <a:ext cx="5199743" cy="2485680"/>
          </a:xfrm>
          <a:prstGeom prst="rect">
            <a:avLst/>
          </a:prstGeom>
        </p:spPr>
        <p:txBody>
          <a:bodyPr wrap="square" anchor="t" anchorCtr="0"/>
          <a:lstStyle>
            <a:lvl1pPr>
              <a:spcAft>
                <a:spcPts val="1000"/>
              </a:spcAft>
              <a:defRPr sz="3200">
                <a:solidFill>
                  <a:schemeClr val="tx2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Column two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Office fo National Statistics Logo">
            <a:extLst>
              <a:ext uri="{FF2B5EF4-FFF2-40B4-BE49-F238E27FC236}">
                <a16:creationId xmlns:a16="http://schemas.microsoft.com/office/drawing/2014/main" id="{4269F602-9ED2-AA41-912E-6C0E206DA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13" name="Picture 12" descr="Office fo National Statistics Logo">
            <a:extLst>
              <a:ext uri="{FF2B5EF4-FFF2-40B4-BE49-F238E27FC236}">
                <a16:creationId xmlns:a16="http://schemas.microsoft.com/office/drawing/2014/main" id="{F45FD056-94E7-E64A-B074-49E5994B28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F8E2729-03F2-4F77-BF33-CCC290F9D7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83305"/>
            <a:ext cx="10515600" cy="75713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4800"/>
            </a:lvl1pPr>
          </a:lstStyle>
          <a:p>
            <a:r>
              <a:rPr lang="en-US" dirty="0"/>
              <a:t>Add your heading here</a:t>
            </a:r>
          </a:p>
        </p:txBody>
      </p:sp>
    </p:spTree>
    <p:extLst>
      <p:ext uri="{BB962C8B-B14F-4D97-AF65-F5344CB8AC3E}">
        <p14:creationId xmlns:p14="http://schemas.microsoft.com/office/powerpoint/2010/main" val="2370380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slide matisse">
    <p:bg>
      <p:bgPr>
        <a:solidFill>
          <a:srgbClr val="003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335C0D86-6B6D-9340-A3E4-0C4964615F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9705124-4B77-4A45-9308-A04738CB6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2176759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3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B3003A7E-23D8-E24C-BF09-F295F1F8A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Title Placeholder">
            <a:extLst>
              <a:ext uri="{FF2B5EF4-FFF2-40B4-BE49-F238E27FC236}">
                <a16:creationId xmlns:a16="http://schemas.microsoft.com/office/drawing/2014/main" id="{48485E20-F5C4-4B08-A033-1AF23AE221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48993"/>
            <a:ext cx="7221070" cy="2647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Write your title here</a:t>
            </a:r>
            <a:br>
              <a:rPr lang="en-US"/>
            </a:br>
            <a:r>
              <a:rPr lang="en-US"/>
              <a:t>(in sentence case)</a:t>
            </a:r>
            <a:endParaRPr lang="en-GB"/>
          </a:p>
        </p:txBody>
      </p:sp>
      <p:sp>
        <p:nvSpPr>
          <p:cNvPr id="21" name="Presenter Text Placeholder">
            <a:extLst>
              <a:ext uri="{FF2B5EF4-FFF2-40B4-BE49-F238E27FC236}">
                <a16:creationId xmlns:a16="http://schemas.microsoft.com/office/drawing/2014/main" id="{8A06CB80-AF0F-B54A-A31F-0FB8E0F9BB8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3785744"/>
            <a:ext cx="6433868" cy="43088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</a:p>
        </p:txBody>
      </p:sp>
      <p:sp>
        <p:nvSpPr>
          <p:cNvPr id="19" name="Presenter Information Text Placeholder">
            <a:extLst>
              <a:ext uri="{FF2B5EF4-FFF2-40B4-BE49-F238E27FC236}">
                <a16:creationId xmlns:a16="http://schemas.microsoft.com/office/drawing/2014/main" id="{08E0EA14-7348-FB49-B0DB-D8600EBF4C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4249009"/>
            <a:ext cx="6433868" cy="92333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Title</a:t>
            </a:r>
            <a:b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b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@Twitter-handle (if desired)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AA6F2061-5E6E-7440-8213-347350CB8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8549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C531F1-065E-594C-8147-D209A7179285}" type="datetime4">
              <a:rPr lang="en-GB" smtClean="0"/>
              <a:pPr/>
              <a:t>25 November 2021</a:t>
            </a:fld>
            <a:endParaRPr lang="en-US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D23EF8DF-C331-5B47-83E0-A9DAB9AF7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81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7174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52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 title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447E70A3-4C48-46D3-AED7-FAFF0A0687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0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174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B75BE5F0-67EC-0641-9E8B-7BC2DE4910BB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BF8E2729-03F2-4F77-BF33-CCC290F9D7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6"/>
            <a:ext cx="10515600" cy="52629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838200" y="1422595"/>
            <a:ext cx="4961351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Column one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6172200" y="1422595"/>
            <a:ext cx="5199743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Column two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ACE27A3F-1D07-4E3A-9F98-B1A9D16017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45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391">
          <p15:clr>
            <a:srgbClr val="FBAE40"/>
          </p15:clr>
        </p15:guide>
        <p15:guide id="3" pos="7174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single column title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41DF6F2E-6103-7646-B158-3C2256C82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329F9C9E-62CC-2B44-BA02-01ADE0F29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30544EB6-513C-7842-B1EB-1E3E37F1B12C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Logo">
            <a:extLst>
              <a:ext uri="{FF2B5EF4-FFF2-40B4-BE49-F238E27FC236}">
                <a16:creationId xmlns:a16="http://schemas.microsoft.com/office/drawing/2014/main" id="{6F0F87AC-425B-44BE-B1D9-A163C0E2ED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36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pos="529">
          <p15:clr>
            <a:srgbClr val="FBAE40"/>
          </p15:clr>
        </p15:guide>
        <p15:guide id="3" pos="3940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two column text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8" name="Line">
            <a:extLst>
              <a:ext uri="{FF2B5EF4-FFF2-40B4-BE49-F238E27FC236}">
                <a16:creationId xmlns:a16="http://schemas.microsoft.com/office/drawing/2014/main" id="{7A09A1D8-0AE4-B646-8D6E-9B761AD35D7E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">
            <a:extLst>
              <a:ext uri="{FF2B5EF4-FFF2-40B4-BE49-F238E27FC236}">
                <a16:creationId xmlns:a16="http://schemas.microsoft.com/office/drawing/2014/main" id="{66B13EBF-9BF3-407E-95DF-1E15040838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  <p:sp>
        <p:nvSpPr>
          <p:cNvPr id="40" name="Title">
            <a:extLst>
              <a:ext uri="{FF2B5EF4-FFF2-40B4-BE49-F238E27FC236}">
                <a16:creationId xmlns:a16="http://schemas.microsoft.com/office/drawing/2014/main" id="{828BD64B-77BE-4FF5-BBDC-EF7EC865CC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6"/>
            <a:ext cx="10515600" cy="52629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87ADB154-14C7-45F6-86A7-1568603A2E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22595"/>
            <a:ext cx="4961351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Column one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F27E631-7041-4832-8BDE-85CAE2816ED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422595"/>
            <a:ext cx="5199743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Column two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857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orient="horz" pos="3634">
          <p15:clr>
            <a:srgbClr val="FBAE40"/>
          </p15:clr>
        </p15:guide>
        <p15:guide id="3" pos="529">
          <p15:clr>
            <a:srgbClr val="FBAE40"/>
          </p15:clr>
        </p15:guide>
        <p15:guide id="4" pos="717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page - minimal footer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EC099F22-2809-E243-A4DE-90F187EBDB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174CFFCA-1BD8-5E48-82C8-B24912230E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6CA9248A-F4DF-432F-8A97-41F8E3C9F6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61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174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8E9AD-D96C-48D2-AD15-59F56AD36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FD130-116A-4F5C-A5E4-396D8070B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5F9B5-05C3-4568-9AA9-6AA717ADD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41B5-DE23-49AC-8616-F3D6EF3CD018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96832-EB11-4E2A-A2DF-32E37AB0A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F0EDF-155F-44C0-AA25-451C9B995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8839D-8C7F-42EB-B587-82BD83EE6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79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image slide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">
            <a:extLst>
              <a:ext uri="{FF2B5EF4-FFF2-40B4-BE49-F238E27FC236}">
                <a16:creationId xmlns:a16="http://schemas.microsoft.com/office/drawing/2014/main" id="{3CBDAEED-76B5-4C05-B509-A6902CE43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7094"/>
            <a:ext cx="5119687" cy="7655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Image Slide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2E5A3FCD-21AD-4891-BE59-BD2B246F25D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3231" y="632462"/>
            <a:ext cx="5667348" cy="555984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1:1)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F4A35F9-7B4A-4543-B206-7DD45C6BE6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19632" y="629923"/>
            <a:ext cx="4869098" cy="271513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16:9)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175AB9CB-A473-4FF7-8A93-A893D3FFB9E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19631" y="3348930"/>
            <a:ext cx="4869099" cy="284527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16:9)</a:t>
            </a:r>
          </a:p>
        </p:txBody>
      </p:sp>
    </p:spTree>
    <p:extLst>
      <p:ext uri="{BB962C8B-B14F-4D97-AF65-F5344CB8AC3E}">
        <p14:creationId xmlns:p14="http://schemas.microsoft.com/office/powerpoint/2010/main" val="263898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orient="horz" pos="3634">
          <p15:clr>
            <a:srgbClr val="FBAE40"/>
          </p15:clr>
        </p15:guide>
        <p15:guide id="3" pos="529">
          <p15:clr>
            <a:srgbClr val="FBAE40"/>
          </p15:clr>
        </p15:guide>
        <p15:guide id="4" pos="717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quote slide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4823432E-3586-604D-92FD-6766ABAEBE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44961"/>
            <a:ext cx="10515600" cy="877163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6000" b="0">
                <a:solidFill>
                  <a:srgbClr val="003C57"/>
                </a:solidFill>
              </a:defRPr>
            </a:lvl1pPr>
          </a:lstStyle>
          <a:p>
            <a:r>
              <a:rPr lang="en-US"/>
              <a:t>“Simple quote.”</a:t>
            </a:r>
          </a:p>
        </p:txBody>
      </p:sp>
      <p:sp>
        <p:nvSpPr>
          <p:cNvPr id="7" name="Author">
            <a:extLst>
              <a:ext uri="{FF2B5EF4-FFF2-40B4-BE49-F238E27FC236}">
                <a16:creationId xmlns:a16="http://schemas.microsoft.com/office/drawing/2014/main" id="{5098D52F-C970-2B40-8239-2E25388E3E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5EC2ED2C-DFFD-4C3C-B7EF-6CDB6F61F2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36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orient="horz" pos="3634">
          <p15:clr>
            <a:srgbClr val="FBAE40"/>
          </p15:clr>
        </p15:guide>
        <p15:guide id="3" pos="529">
          <p15:clr>
            <a:srgbClr val="FBAE40"/>
          </p15:clr>
        </p15:guide>
        <p15:guide id="4" pos="717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, one image righ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82EEFC85-1348-1B4D-BA3F-948A6B6A2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C90513C-0A03-D04D-8CDF-DC791864E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76494BA-54FA-6240-A5E0-73528C13D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39842"/>
            <a:ext cx="3331865" cy="8145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Text left, one image right</a:t>
            </a:r>
          </a:p>
        </p:txBody>
      </p:sp>
      <p:sp>
        <p:nvSpPr>
          <p:cNvPr id="10" name="Content Placeholder">
            <a:extLst>
              <a:ext uri="{FF2B5EF4-FFF2-40B4-BE49-F238E27FC236}">
                <a16:creationId xmlns:a16="http://schemas.microsoft.com/office/drawing/2014/main" id="{5A53190F-4F68-9B4A-91AB-F520FB436C9F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8200" y="1681675"/>
            <a:ext cx="3331866" cy="2329227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">
            <a:extLst>
              <a:ext uri="{FF2B5EF4-FFF2-40B4-BE49-F238E27FC236}">
                <a16:creationId xmlns:a16="http://schemas.microsoft.com/office/drawing/2014/main" id="{3AEE310C-A9B2-BC47-9C43-3532231F7D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56936" y="639842"/>
            <a:ext cx="6822742" cy="5129133"/>
          </a:xfrm>
          <a:prstGeom prst="rect">
            <a:avLst/>
          </a:prstGeom>
          <a:solidFill>
            <a:schemeClr val="bg2"/>
          </a:solidFill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</a:t>
            </a:r>
            <a:br>
              <a:rPr lang="en-US"/>
            </a:br>
            <a:r>
              <a:rPr lang="en-US"/>
              <a:t>(aspect ratio 4:3)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7230BA26-5933-4A86-8479-E00BE39B23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03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391">
          <p15:clr>
            <a:srgbClr val="FBAE40"/>
          </p15:clr>
        </p15:guide>
        <p15:guide id="3" pos="7174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, two images righ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DE7D3AB-96D3-4643-83A3-E505E78A7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F2D74FC-DE0D-9142-9052-7DC552A8C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D40591F7-C8D0-A945-B2CF-C2F5BEF470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39842"/>
            <a:ext cx="5395915" cy="7655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Text left, two images right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341D0D4-8A9F-254A-A838-BE23CB339FA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422595"/>
            <a:ext cx="5395915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ED01163-A081-394B-A56F-2E745CD47F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11931" y="629923"/>
            <a:ext cx="4876799" cy="27194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16:9)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F0C757D-809E-2D4A-9E4D-DFA6D9C02CE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11931" y="3357983"/>
            <a:ext cx="4876800" cy="284977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16:9)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4506BA45-5B30-42C8-9EBC-485794889F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7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174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slide ligh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760E4220-BD25-4B4C-B455-33118A521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877163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6000" b="0">
                <a:solidFill>
                  <a:srgbClr val="003C57"/>
                </a:solidFill>
              </a:defRPr>
            </a:lvl1pPr>
          </a:lstStyle>
          <a:p>
            <a:r>
              <a:rPr lang="en-US"/>
              <a:t>Simple slide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FAC3410B-E9D3-1344-BA0A-156C8EAB85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498D8C91-E3A5-0949-AD80-1579D1DC0571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:a16="http://schemas.microsoft.com/office/drawing/2014/main" id="{F96C9EEC-3B0E-4705-8DBF-1A7AD2DF93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85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174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slide dark"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E66B1B25-E87D-DD48-B7D5-8781B0C8E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877163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Simple slide dark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AC9D43D1-196F-6E4B-8A8C-576F7DDB87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8" name="Line">
            <a:extLst>
              <a:ext uri="{FF2B5EF4-FFF2-40B4-BE49-F238E27FC236}">
                <a16:creationId xmlns:a16="http://schemas.microsoft.com/office/drawing/2014/main" id="{8B15311A-8D87-4AEA-B2F4-786F7B873889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">
            <a:extLst>
              <a:ext uri="{FF2B5EF4-FFF2-40B4-BE49-F238E27FC236}">
                <a16:creationId xmlns:a16="http://schemas.microsoft.com/office/drawing/2014/main" id="{45116E01-62B2-4C06-8C26-7CE2CAF49C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98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slide with tex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887C01F-E831-1347-BF6E-F8337514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D984022C-717A-394E-A7B0-E38478A0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Colour filter for image" descr="The Earth from space">
            <a:extLst>
              <a:ext uri="{FF2B5EF4-FFF2-40B4-BE49-F238E27FC236}">
                <a16:creationId xmlns:a16="http://schemas.microsoft.com/office/drawing/2014/main" id="{B014DE38-8C4D-6F43-8595-E82C3F754B7A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83AAA621-F3CF-3740-81C1-B8882EE4A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16932"/>
            <a:ext cx="10515600" cy="210519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Text over</a:t>
            </a:r>
            <a:br>
              <a:rPr lang="en-US"/>
            </a:br>
            <a:r>
              <a:rPr lang="en-US"/>
              <a:t>image slide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ACB83E4B-B9C7-0F43-932F-F73B5EC832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Copyright information for image if required">
            <a:extLst>
              <a:ext uri="{FF2B5EF4-FFF2-40B4-BE49-F238E27FC236}">
                <a16:creationId xmlns:a16="http://schemas.microsoft.com/office/drawing/2014/main" id="{D31CAD75-D2A9-D948-9127-164AB51939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5264052"/>
            <a:ext cx="10533743" cy="74424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Replace the background image and include any copyright information if required e.g. </a:t>
            </a:r>
            <a:r>
              <a:rPr lang="en-US">
                <a:solidFill>
                  <a:schemeClr val="bg1"/>
                </a:solidFill>
              </a:rPr>
              <a:t>© </a:t>
            </a:r>
            <a:r>
              <a:rPr lang="en-GB">
                <a:solidFill>
                  <a:schemeClr val="bg1"/>
                </a:solidFill>
              </a:rPr>
              <a:t>Photo by NASA on </a:t>
            </a:r>
            <a:r>
              <a:rPr lang="en-GB" err="1">
                <a:solidFill>
                  <a:schemeClr val="bg1"/>
                </a:solidFill>
              </a:rPr>
              <a:t>Unsplash</a:t>
            </a:r>
            <a:endParaRPr lang="en-US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1F0531AD-6E00-47B1-A29E-852366DC28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02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Grey 5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F0107D9C-8794-7E4B-B350-FEC30E7FA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814F886F-B0B2-9547-B024-B36E852462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41E16F23-B3CF-314E-AFD9-633806B1334D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Logo">
            <a:extLst>
              <a:ext uri="{FF2B5EF4-FFF2-40B4-BE49-F238E27FC236}">
                <a16:creationId xmlns:a16="http://schemas.microsoft.com/office/drawing/2014/main" id="{2E8EA810-59B5-4993-91AF-091AB084A5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14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Grey 100"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F0107D9C-8794-7E4B-B350-FEC30E7FA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C51DA302-E673-0B48-9032-76748EE3E6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41E16F23-B3CF-314E-AFD9-633806B1334D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3392D271-69EB-4FEA-A580-C98C051EF8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07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Night blue">
    <p:bg>
      <p:bgPr>
        <a:solidFill>
          <a:srgbClr val="003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39705124-4B77-4A45-9308-A04738CB6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335C0D86-6B6D-9340-A3E4-0C4964615F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358F74D1-E147-4867-AFB1-54EAEE9802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5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78326-FC8F-4240-8FCE-9A4AC1547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BF1E1-2DB0-45C6-BF6E-3CB37C719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3B75B-7A63-4875-A6BA-8BCAE3CCD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41B5-DE23-49AC-8616-F3D6EF3CD018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E884F-A23E-4F5F-9FDF-9E9FBCE15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378EE-13B1-4D4D-8CAE-3F3AD115F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8839D-8C7F-42EB-B587-82BD83EE6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6303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Ocean blue">
    <p:bg>
      <p:bgPr>
        <a:solidFill>
          <a:srgbClr val="2060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B4C955DF-BE42-D34D-9E3E-CC9BF3A6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622D5613-4A3F-4C4D-AB7A-78FCC248AD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6E02D8C-D898-467C-8F0F-2745C0AF6C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642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Sky blue">
    <p:bg>
      <p:bgPr>
        <a:solidFill>
          <a:srgbClr val="27A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D13A9CD3-E6C3-0344-974D-58215B0ABAAA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">
            <a:extLst>
              <a:ext uri="{FF2B5EF4-FFF2-40B4-BE49-F238E27FC236}">
                <a16:creationId xmlns:a16="http://schemas.microsoft.com/office/drawing/2014/main" id="{A07FCA63-88F4-0D40-B646-DB3E33AA93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680E1A51-C56D-6C4C-90F5-70BA71A10A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6CD3B91-037B-4B67-B3BC-D706B0A5D0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060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Aqua teal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1FFF5308-8243-A94B-81A6-3885912D0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5903921C-6D50-A849-B477-5BE38F246F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9BEE2D9E-3E87-ED40-89C2-DBA774F1F211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E0BB8E37-82CC-49E5-8F3F-D8E94B046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947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_Indigo blue">
    <p:bg>
      <p:bgPr>
        <a:solidFill>
          <a:srgbClr val="3C38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FF6451-6437-294C-AE93-D483699E514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543DF038-D2D9-464B-9CBE-BD4B00AFCE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2A06972-B375-D540-B534-45327AACF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0A4B514B-CC2C-4021-88E0-515BD59162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071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_Plum purple">
    <p:bg>
      <p:bgPr>
        <a:solidFill>
          <a:srgbClr val="902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692B31-F575-6549-88BE-268E460843FC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461247D4-94C2-BE4C-A999-F549F7698C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650BAC6-52B8-9D45-96A4-4363AFCA8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8009441E-8CA1-4A7D-A5BB-4CFD7A541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532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Flamingo pink">
    <p:bg>
      <p:bgPr>
        <a:solidFill>
          <a:srgbClr val="DF0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7D8161-5352-AC4F-8422-00F311FA85FA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D0B060B4-A511-0047-913D-9721FF5144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3386FE0-A862-5740-962C-C24D3F6B9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423B2346-C28B-4F92-B950-6933AADE81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858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Ruby red">
    <p:bg>
      <p:bgPr>
        <a:solidFill>
          <a:srgbClr val="D002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661407-3B8B-664A-A263-554870E58063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97414DBD-79C5-A244-8B4E-E0A37BD60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16821C-C6DC-7B48-A948-EEC91826F2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577D6933-6FD9-4F20-A934-78E60B86F5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55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Jaffa orange">
    <p:bg>
      <p:bgPr>
        <a:solidFill>
          <a:srgbClr val="FA64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81843D-E333-4F4C-A36D-94080D3638C8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C62F1910-CA81-E648-B863-DE791419B0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E7CF45C-0FAE-7E42-85CA-A478088C0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85EC371-6C64-457D-9F78-8AB2FCF93F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597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Sun yellow">
    <p:bg>
      <p:bgPr>
        <a:solidFill>
          <a:srgbClr val="FB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76DFADB9-CC9D-E547-8CD9-C58C55DDD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rgbClr val="003C57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F27CF227-6C56-1B4B-8B3C-836CBD4213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A1D561F3-67B8-48D8-AF4C-01D517983C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98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Neon yellow">
    <p:bg>
      <p:bgPr>
        <a:solidFill>
          <a:srgbClr val="F0F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76DFADB9-CC9D-E547-8CD9-C58C55DDD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rgbClr val="003C57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F27CF227-6C56-1B4B-8B3C-836CBD4213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A1D561F3-67B8-48D8-AF4C-01D517983C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6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F99E1-4BB7-40C0-8C24-51447EEA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C2165-1D84-40CF-B69D-AF00FF105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C67CB-1A00-4AEE-8A2D-146D22164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3A83D-C816-4364-91EA-13F8F6213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41B5-DE23-49AC-8616-F3D6EF3CD018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147C6-5821-4314-90EB-BD3616111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78C86-C2CE-4BCE-8EC8-9A56641E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8839D-8C7F-42EB-B587-82BD83EE6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1518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Spring green">
    <p:bg>
      <p:bgPr>
        <a:solidFill>
          <a:srgbClr val="A8B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65B387B-3FD1-45EA-AC50-60AD9B8DA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6" name="Footer Placeholder 13">
            <a:extLst>
              <a:ext uri="{FF2B5EF4-FFF2-40B4-BE49-F238E27FC236}">
                <a16:creationId xmlns:a16="http://schemas.microsoft.com/office/drawing/2014/main" id="{BEFA1C02-658E-4EF5-B8BD-C62D45000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C9938C-4DE2-4450-B60D-069F30542F33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08FEB706-A4AF-49A8-A8AD-557CD3B075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FB31923-E9AE-428F-A39B-605D38B7C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rgbClr val="003C57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4B9D8C77-AC27-4704-9677-EF7CBC17EC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72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Leaf green">
    <p:bg>
      <p:bgPr>
        <a:solidFill>
          <a:srgbClr val="0F8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54334A07-9B9F-A349-8CB2-86A842F8F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D120A143-5C37-E449-99C7-B1D969F1B8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2D6F6E82-1A2A-A042-8877-3692D4187F3F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875D7785-5E6D-4E80-B06B-AE51D9F457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321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ngle column title and content">
    <p:bg>
      <p:bgPr>
        <a:solidFill>
          <a:srgbClr val="206095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206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5529D046-3304-C048-A259-4072E1685A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CAD29F18-7F8F-834A-916E-5882B73CE8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661FFF66-D6ED-4B36-B804-7E012BBA15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090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ingle column title and content">
    <p:bg>
      <p:bgPr>
        <a:solidFill>
          <a:srgbClr val="27A0C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27A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F86CEC68-96A8-9942-B57F-300C064ECC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485AD947-1A1D-1741-9924-A4BD848EB5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2D4EE418-73DB-459D-8179-2514DCC4B8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204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ingle column title and content">
    <p:bg>
      <p:bgPr>
        <a:solidFill>
          <a:srgbClr val="00A3A6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2ABAF583-29A6-2E47-8107-77BF62EAA7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84E6AC44-311B-3642-9476-91E530FC241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243014FD-25FC-400B-96E4-E959A24765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34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ingle column title and content">
    <p:bg>
      <p:bgPr>
        <a:solidFill>
          <a:srgbClr val="3C388E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3C3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2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8013804-9CF1-4919-8F50-7EEB485977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96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ingle column title and content">
    <p:bg>
      <p:bgPr>
        <a:solidFill>
          <a:srgbClr val="902082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9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368C9A3F-9D96-7744-B6CB-87D30682F4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13B7165C-0BA9-E541-A1E4-A25D1BA842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17AABDE1-B8B3-4234-9D22-44B1E03F53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477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ingle column title and content">
    <p:bg>
      <p:bgPr>
        <a:solidFill>
          <a:srgbClr val="DF0667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DF0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C2C1B397-A9E1-B746-BD94-CB8BA481F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4495690A-C631-5648-8771-CE0B1ACF2A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607E2896-D758-4DC4-9916-A47CD121E3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537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ingle column title and content">
    <p:bg>
      <p:bgPr>
        <a:solidFill>
          <a:srgbClr val="D0021B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D00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0444E5ED-F1A1-814E-ACFD-634EF419B0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67943E12-9848-8543-8144-6290A540B8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A07DF09-60BD-4FDD-BD3B-F76C80372C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432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ingle column title and content">
    <p:bg>
      <p:bgPr>
        <a:solidFill>
          <a:srgbClr val="FA6401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FA6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D41039E6-3AF9-BE4A-A89B-1CD275399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FA352F9E-6205-3C41-8AFD-A15A3ED46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B3DB760-375D-412A-8A1F-B405B5C7A2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4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E624C-A716-48B8-8142-32985D34E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F89F6-F6B8-4555-9D81-B841FA0EC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A9BA56-77E0-4BB1-A1D9-F806AF8B1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3C141D-5306-4A0C-B2F8-BECFA973E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85A3A0-BCF6-4EC9-AAAD-867A297687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B1B00F-A1E7-442E-83D8-6176A476F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41B5-DE23-49AC-8616-F3D6EF3CD018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BD643-9E55-4AE6-981A-8AC495728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AC94CD-EDF6-4AB4-A3D9-860CA1600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8839D-8C7F-42EB-B587-82BD83EE6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8905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ingle column title and content">
    <p:bg>
      <p:bgPr>
        <a:solidFill>
          <a:srgbClr val="FBC900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FB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06FA8BB-10A5-D04C-98E8-7CF1835F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4260E4F4-0AE2-534D-97B9-C9E641454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6C9D8E9D-FECD-4DEA-8266-684ED070F9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750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Single column title and content">
    <p:bg>
      <p:bgPr>
        <a:solidFill>
          <a:srgbClr val="F0F762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F0F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06FA8BB-10A5-D04C-98E8-7CF1835F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4260E4F4-0AE2-534D-97B9-C9E641454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6C9D8E9D-FECD-4DEA-8266-684ED070F9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984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ingle column title and content">
    <p:bg>
      <p:bgPr>
        <a:solidFill>
          <a:srgbClr val="A8BD3A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A8B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06FA8BB-10A5-D04C-98E8-7CF1835F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4260E4F4-0AE2-534D-97B9-C9E641454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26111289-4FD3-437B-8361-6BB02403A0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791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ingle column title and content">
    <p:bg>
      <p:bgPr>
        <a:solidFill>
          <a:srgbClr val="0F8243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0F8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8D2D9665-1930-354D-807D-4411F3CF0D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E3E75594-49FF-B84B-8C8B-F49C4E118C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87E00BB-C881-4224-884B-E53DCEF7FC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587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75BE5F0-67EC-0641-9E8B-7BC2DE4910BB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5632E3-E91E-8442-8ABA-C41030399038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Office fo National Statistics Logo">
            <a:extLst>
              <a:ext uri="{FF2B5EF4-FFF2-40B4-BE49-F238E27FC236}">
                <a16:creationId xmlns:a16="http://schemas.microsoft.com/office/drawing/2014/main" id="{4269F602-9ED2-AA41-912E-6C0E206DA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13" name="Picture 12" descr="Office fo National Statistics Logo">
            <a:extLst>
              <a:ext uri="{FF2B5EF4-FFF2-40B4-BE49-F238E27FC236}">
                <a16:creationId xmlns:a16="http://schemas.microsoft.com/office/drawing/2014/main" id="{F45FD056-94E7-E64A-B074-49E5994B28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E4E2FF2-096C-C349-8B44-CFA5388E95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698955"/>
            <a:ext cx="10515600" cy="4774919"/>
          </a:xfrm>
          <a:prstGeom prst="rect">
            <a:avLst/>
          </a:prstGeom>
        </p:spPr>
        <p:txBody>
          <a:bodyPr anchor="t" anchorCtr="0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chart here</a:t>
            </a:r>
          </a:p>
        </p:txBody>
      </p:sp>
    </p:spTree>
    <p:extLst>
      <p:ext uri="{BB962C8B-B14F-4D97-AF65-F5344CB8AC3E}">
        <p14:creationId xmlns:p14="http://schemas.microsoft.com/office/powerpoint/2010/main" val="235693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6ADF2-EA19-4B50-A641-A5558926E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DDC3CF-1F69-4842-8830-FAC49ED37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41B5-DE23-49AC-8616-F3D6EF3CD018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EB6613-E5F2-4D48-877E-A9517DFE8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96833-F6C9-418C-995B-7C845B31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8839D-8C7F-42EB-B587-82BD83EE6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87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3B4CE0-2AB1-45C8-B9FA-9ADA74A27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41B5-DE23-49AC-8616-F3D6EF3CD018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DC91AE-0346-4465-A83C-E58BFED1B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DCA60-64D9-4B42-A89E-B1C3359E1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8839D-8C7F-42EB-B587-82BD83EE6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12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F47DE-34EE-4717-B34A-D1D334B02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1DC50-69D4-461E-8CDF-E175973DE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775CE-D725-4919-86F4-65ACFB570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8D113-5E14-4441-9531-3B4E5801D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41B5-DE23-49AC-8616-F3D6EF3CD018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9ECC3A-81D7-4E7B-A9D3-9B74E0EFF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731CB-1AEA-4F7F-9F93-1775D6FDB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8839D-8C7F-42EB-B587-82BD83EE6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517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DD916-7D98-41CA-A228-9AD0AEDF3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F40A8E-8806-4EF3-B1FF-ED836EBA51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38BDDC-8AAB-4AF2-BF92-BCF7D765D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D2EF4-2046-47DF-8817-272D305F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41B5-DE23-49AC-8616-F3D6EF3CD018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076FD-DE51-434E-B4AD-2F578EA03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3DD23-7809-48A1-BB2F-6BB017460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8839D-8C7F-42EB-B587-82BD83EE6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73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image" Target="../media/image5.svg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image" Target="../media/image3.png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image" Target="../media/image3.sv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DA4AAE-DBC1-4DD9-9F5D-8EEDDFE3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56747-722A-4E72-B908-EE1EC944B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88747-C26C-4BA7-B23F-5E20D44C7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F41B5-DE23-49AC-8616-F3D6EF3CD018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227E9-75FE-4E98-A25E-B39398DB0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04DDE-A671-4B66-8D48-C2331771D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8839D-8C7F-42EB-B587-82BD83EE6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62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948F094D-06E7-4D4C-A30E-6245801E4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2947E464-F91B-FD47-B97A-E5129B454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itle Placeholder">
            <a:extLst>
              <a:ext uri="{FF2B5EF4-FFF2-40B4-BE49-F238E27FC236}">
                <a16:creationId xmlns:a16="http://schemas.microsoft.com/office/drawing/2014/main" id="{6DBF0174-0E48-4922-B59E-9E207247D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6982"/>
            <a:ext cx="7379711" cy="21490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Write your title here </a:t>
            </a:r>
            <a:br>
              <a:rPr lang="en-US"/>
            </a:br>
            <a:r>
              <a:rPr lang="en-US"/>
              <a:t>(in sentence case)</a:t>
            </a:r>
            <a:endParaRPr lang="en-GB"/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CBE85E22-5EF0-604F-9D81-8D5521977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81404"/>
            <a:ext cx="7379711" cy="2391425"/>
          </a:xfrm>
          <a:prstGeom prst="rect">
            <a:avLst/>
          </a:prstGeom>
        </p:spPr>
        <p:txBody>
          <a:bodyPr vert="horz" wrap="square" lIns="0" tIns="46800" rIns="0" bIns="4572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(minimum recommended text size 18pt)</a:t>
            </a:r>
          </a:p>
        </p:txBody>
      </p:sp>
      <p:sp>
        <p:nvSpPr>
          <p:cNvPr id="16" name="Date Placeholder">
            <a:extLst>
              <a:ext uri="{FF2B5EF4-FFF2-40B4-BE49-F238E27FC236}">
                <a16:creationId xmlns:a16="http://schemas.microsoft.com/office/drawing/2014/main" id="{C57F1779-22FA-E74D-A68A-DE59AC030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531312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2000" b="1">
                <a:solidFill>
                  <a:srgbClr val="003C57"/>
                </a:solidFill>
              </a:defRPr>
            </a:lvl1pPr>
          </a:lstStyle>
          <a:p>
            <a:fld id="{695CE8D2-2A51-934B-BEE8-FEA5F81FAF91}" type="datetime4">
              <a:rPr lang="en-GB" smtClean="0"/>
              <a:t>25 November 2021</a:t>
            </a:fld>
            <a:endParaRPr lang="en-US"/>
          </a:p>
        </p:txBody>
      </p:sp>
      <p:cxnSp>
        <p:nvCxnSpPr>
          <p:cNvPr id="15" name="Line">
            <a:extLst>
              <a:ext uri="{FF2B5EF4-FFF2-40B4-BE49-F238E27FC236}">
                <a16:creationId xmlns:a16="http://schemas.microsoft.com/office/drawing/2014/main" id="{6E5DCB11-47E3-BC4E-87BE-ED66A7AC92CD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Logo" descr="Office for National Statistics logo">
            <a:extLst>
              <a:ext uri="{FF2B5EF4-FFF2-40B4-BE49-F238E27FC236}">
                <a16:creationId xmlns:a16="http://schemas.microsoft.com/office/drawing/2014/main" id="{825F068C-C955-AD4A-A83F-5D4A84BF0331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96DAC541-7B7A-43D3-8B79-37D633B846F1}">
                <asvg:svgBlip xmlns="" xmlns:asvg="http://schemas.microsoft.com/office/drawing/2016/SVG/main" r:embed="rId44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0081CDA-ECB1-443B-BCFA-5ED3827DD9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96DAC541-7B7A-43D3-8B79-37D633B846F1}">
                <asvg:svgBlip xmlns="" xmlns:asvg="http://schemas.microsoft.com/office/drawing/2016/SVG/main" r:embed="rId46"/>
              </a:ext>
            </a:extLst>
          </a:blip>
          <a:srcRect/>
          <a:stretch/>
        </p:blipFill>
        <p:spPr>
          <a:xfrm>
            <a:off x="7619467" y="1568835"/>
            <a:ext cx="3769258" cy="429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4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  <p:sldLayoutId id="2147483704" r:id="rId41"/>
  </p:sldLayoutIdLst>
  <p:hf sldNum="0"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spcAft>
          <a:spcPts val="1000"/>
        </a:spcAft>
        <a:buNone/>
        <a:defRPr sz="4800" b="1" kern="1200" baseline="0">
          <a:solidFill>
            <a:srgbClr val="003C57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3200" kern="1200">
          <a:solidFill>
            <a:srgbClr val="003C57"/>
          </a:solidFill>
          <a:latin typeface="+mn-lt"/>
          <a:ea typeface="+mn-ea"/>
          <a:cs typeface="+mn-cs"/>
        </a:defRPr>
      </a:lvl1pPr>
      <a:lvl2pPr marL="468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800" kern="1200">
          <a:solidFill>
            <a:srgbClr val="003C57"/>
          </a:solidFill>
          <a:latin typeface="+mn-lt"/>
          <a:ea typeface="+mn-ea"/>
          <a:cs typeface="+mn-cs"/>
        </a:defRPr>
      </a:lvl2pPr>
      <a:lvl3pPr marL="648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400" kern="1200">
          <a:solidFill>
            <a:srgbClr val="003C57"/>
          </a:solidFill>
          <a:latin typeface="+mn-lt"/>
          <a:ea typeface="+mn-ea"/>
          <a:cs typeface="+mn-cs"/>
        </a:defRPr>
      </a:lvl3pPr>
      <a:lvl4pPr marL="828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000" kern="1200">
          <a:solidFill>
            <a:srgbClr val="003C57"/>
          </a:solidFill>
          <a:latin typeface="+mn-lt"/>
          <a:ea typeface="+mn-ea"/>
          <a:cs typeface="+mn-cs"/>
        </a:defRPr>
      </a:lvl4pPr>
      <a:lvl5pPr marL="1008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rgbClr val="003C5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orient="horz" pos="3634">
          <p15:clr>
            <a:srgbClr val="F26B43"/>
          </p15:clr>
        </p15:guide>
        <p15:guide id="3" pos="7174">
          <p15:clr>
            <a:srgbClr val="F26B43"/>
          </p15:clr>
        </p15:guide>
        <p15:guide id="4" orient="horz" pos="3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qualities@ons.gov.u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F2B7606F-25F1-44A9-85D1-9970728A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Inclusive Data Taskforce</a:t>
            </a:r>
            <a:r>
              <a:rPr lang="en-US" dirty="0"/>
              <a:t/>
            </a:r>
            <a:br>
              <a:rPr lang="en-US" dirty="0"/>
            </a:br>
            <a:endParaRPr lang="en-GB" b="0" dirty="0"/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2B42C91A-136F-0846-B8A8-6577BC193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FFFFF"/>
                </a:solidFill>
                <a:latin typeface="Arial" panose="020B0604020202020204"/>
              </a:rPr>
              <a:t>18 November 2021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FCF72CB-94FC-CA4C-97D0-0E6E92D88DBF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84926C-BBD0-4D32-88EB-48971FDB36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3626940"/>
            <a:ext cx="6433868" cy="1315488"/>
          </a:xfrm>
        </p:spPr>
        <p:txBody>
          <a:bodyPr/>
          <a:lstStyle/>
          <a:p>
            <a:r>
              <a:rPr lang="en-GB" sz="2400" dirty="0"/>
              <a:t>Dawn Snape	</a:t>
            </a:r>
          </a:p>
          <a:p>
            <a:r>
              <a:rPr lang="en-GB" sz="2400" dirty="0"/>
              <a:t>Assistant Deputy Director </a:t>
            </a:r>
          </a:p>
          <a:p>
            <a:r>
              <a:rPr lang="en-GB" sz="2400" dirty="0"/>
              <a:t>Centre for Equalities and Inclusion</a:t>
            </a:r>
          </a:p>
        </p:txBody>
      </p:sp>
    </p:spTree>
    <p:extLst>
      <p:ext uri="{BB962C8B-B14F-4D97-AF65-F5344CB8AC3E}">
        <p14:creationId xmlns:p14="http://schemas.microsoft.com/office/powerpoint/2010/main" val="690853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BEFCC57E-B8B7-40FC-BE43-7D89C3BC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38" y="645505"/>
            <a:ext cx="10515600" cy="847386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Get in touch:</a:t>
            </a:r>
            <a:endParaRPr lang="en-US" sz="4800" b="1" dirty="0"/>
          </a:p>
        </p:txBody>
      </p:sp>
      <p:pic>
        <p:nvPicPr>
          <p:cNvPr id="6" name="Picture 6" descr="Related image">
            <a:extLst>
              <a:ext uri="{FF2B5EF4-FFF2-40B4-BE49-F238E27FC236}">
                <a16:creationId xmlns:a16="http://schemas.microsoft.com/office/drawing/2014/main" id="{1DCE9619-4BEC-4387-AD63-2BD079084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09509"/>
            <a:ext cx="1155600" cy="1155600"/>
          </a:xfrm>
          <a:prstGeom prst="rect">
            <a:avLst/>
          </a:prstGeom>
          <a:noFill/>
          <a:effectLst>
            <a:reflection blurRad="6350" stA="50000" endA="300" endPos="4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B72088-2563-4449-9521-213A56C57B3D}"/>
              </a:ext>
            </a:extLst>
          </p:cNvPr>
          <p:cNvSpPr/>
          <p:nvPr/>
        </p:nvSpPr>
        <p:spPr>
          <a:xfrm>
            <a:off x="2464906" y="4464143"/>
            <a:ext cx="6856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www.ons.gov.uk/equalities</a:t>
            </a:r>
          </a:p>
        </p:txBody>
      </p:sp>
      <p:pic>
        <p:nvPicPr>
          <p:cNvPr id="8" name="Picture 4" descr="Image result for email icon black png">
            <a:extLst>
              <a:ext uri="{FF2B5EF4-FFF2-40B4-BE49-F238E27FC236}">
                <a16:creationId xmlns:a16="http://schemas.microsoft.com/office/drawing/2014/main" id="{F69B2E23-16A7-43C3-9AB8-4F585849E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38136"/>
            <a:ext cx="1155964" cy="1155964"/>
          </a:xfrm>
          <a:prstGeom prst="rect">
            <a:avLst/>
          </a:prstGeom>
          <a:noFill/>
          <a:effectLst>
            <a:reflection blurRad="6350" stA="50000" endA="300" endPos="47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805A10-E0CB-4E88-8CAC-1032CA1231FE}"/>
              </a:ext>
            </a:extLst>
          </p:cNvPr>
          <p:cNvSpPr txBox="1"/>
          <p:nvPr/>
        </p:nvSpPr>
        <p:spPr>
          <a:xfrm>
            <a:off x="2465259" y="2351920"/>
            <a:ext cx="5166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equalities@ons.gov.uk</a:t>
            </a:r>
          </a:p>
        </p:txBody>
      </p:sp>
    </p:spTree>
    <p:extLst>
      <p:ext uri="{BB962C8B-B14F-4D97-AF65-F5344CB8AC3E}">
        <p14:creationId xmlns:p14="http://schemas.microsoft.com/office/powerpoint/2010/main" val="3649133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0EBCF0-3998-49F0-857C-DB807277E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FB19F0-EA7D-4087-A200-0337B7D7C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FBB2A-EC0C-4C2E-8741-723FD363F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324"/>
            <a:ext cx="10515600" cy="2922916"/>
          </a:xfrm>
        </p:spPr>
        <p:txBody>
          <a:bodyPr/>
          <a:lstStyle/>
          <a:p>
            <a:r>
              <a:rPr lang="en-GB" dirty="0"/>
              <a:t>Background</a:t>
            </a:r>
          </a:p>
          <a:p>
            <a:r>
              <a:rPr lang="en-GB" dirty="0"/>
              <a:t>Taskforce findings and recommendations</a:t>
            </a:r>
          </a:p>
          <a:p>
            <a:r>
              <a:rPr lang="en-GB" dirty="0"/>
              <a:t>Our initial response to their report</a:t>
            </a:r>
          </a:p>
          <a:p>
            <a:r>
              <a:rPr lang="en-GB" dirty="0"/>
              <a:t>Governance considerations</a:t>
            </a:r>
          </a:p>
          <a:p>
            <a:r>
              <a:rPr lang="en-GB" dirty="0"/>
              <a:t>How we can work together to support this work</a:t>
            </a:r>
          </a:p>
        </p:txBody>
      </p:sp>
    </p:spTree>
    <p:extLst>
      <p:ext uri="{BB962C8B-B14F-4D97-AF65-F5344CB8AC3E}">
        <p14:creationId xmlns:p14="http://schemas.microsoft.com/office/powerpoint/2010/main" val="1185134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995196-1402-4E70-974B-4677C3D83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18CAF3-99E2-4905-89AB-470A083A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an Inclusive Data Taskforce?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5DAC29-A6D6-46B2-8B71-E2BD09CFC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4324"/>
            <a:ext cx="6086475" cy="4483856"/>
          </a:xfrm>
        </p:spPr>
        <p:txBody>
          <a:bodyPr/>
          <a:lstStyle/>
          <a:p>
            <a:r>
              <a:rPr lang="en-GB" sz="2800" dirty="0">
                <a:latin typeface="+mj-lt"/>
                <a:cs typeface="Arial" panose="020B0604020202020204" pitchFamily="34" charset="0"/>
              </a:rPr>
              <a:t>To help realise the strategic vision of inclusivity.</a:t>
            </a:r>
          </a:p>
          <a:p>
            <a:r>
              <a:rPr lang="en-GB" sz="2800" dirty="0">
                <a:latin typeface="+mj-lt"/>
                <a:cs typeface="Arial" panose="020B0604020202020204" pitchFamily="34" charset="0"/>
              </a:rPr>
              <a:t>To provide recommendations on how best to make a step-change in the inclusivity of UK data and evidence.</a:t>
            </a:r>
          </a:p>
          <a:p>
            <a:r>
              <a:rPr lang="en-GB" sz="2800" dirty="0">
                <a:latin typeface="+mj-lt"/>
              </a:rPr>
              <a:t>To ensure our statistics count everyone and that everyone counts in them.</a:t>
            </a:r>
          </a:p>
          <a:p>
            <a:endParaRPr lang="en-GB" sz="28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E11D81-28F7-4B49-A0FC-560EAC421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77" t="10455" r="30028" b="4385"/>
          <a:stretch/>
        </p:blipFill>
        <p:spPr>
          <a:xfrm>
            <a:off x="7756674" y="1327349"/>
            <a:ext cx="3597126" cy="420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7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35B81-8D8A-4482-8E21-93B31875E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54116"/>
            <a:ext cx="10812780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rgbClr val="003C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approach did the Taskforce take?</a:t>
            </a:r>
            <a:r>
              <a:rPr lang="en-US" sz="4400" b="1" dirty="0">
                <a:solidFill>
                  <a:srgbClr val="003C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>
                <a:solidFill>
                  <a:srgbClr val="003C5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3C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ambitious engagement </a:t>
            </a:r>
            <a:r>
              <a:rPr lang="en-US" sz="2200" b="1" dirty="0" err="1">
                <a:solidFill>
                  <a:srgbClr val="003C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200" b="1" dirty="0">
                <a:solidFill>
                  <a:srgbClr val="003C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listen and learn…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24CCF-E69E-4B3E-8D0F-12F3A93D5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0" y="1827283"/>
            <a:ext cx="5595577" cy="346222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consultation Round table discussions </a:t>
            </a:r>
          </a:p>
          <a:p>
            <a:pPr marL="914400" lvl="2"/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and Devolved Administrations</a:t>
            </a:r>
          </a:p>
          <a:p>
            <a:pPr marL="914400" lvl="2"/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Academics, think tanks, research funders</a:t>
            </a:r>
          </a:p>
          <a:p>
            <a:pPr marL="914400" lvl="2"/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society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Facilitated events with equalities groups and the wider public; </a:t>
            </a:r>
          </a:p>
          <a:p>
            <a:pPr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aper-based consultation with those at risk of digital exclusion</a:t>
            </a:r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11E1AEFF-CC3B-446E-9969-624F55F3E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067" y="1518912"/>
            <a:ext cx="3837733" cy="406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72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35B81-8D8A-4482-8E21-93B31875E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7" y="-335789"/>
            <a:ext cx="7789862" cy="194735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rgbClr val="003C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the Taskforce find?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24CCF-E69E-4B3E-8D0F-12F3A93D5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637" y="1611563"/>
            <a:ext cx="8129587" cy="399448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Lack of trust/ trustworthiness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research participation &amp; sharing info with government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Need to engage more with under-represented groups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to make the (currently) invisible visible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Definitions/measures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protected characteristics must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 reviewed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keep pace with society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Granularity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lacking due to small sample sizes hindering intersectional analysis;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Lived experience insights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would enhance understanding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Inclusivity of access to data &amp; evidence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needs improvement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C1AF7230-B975-43E3-9A71-EF44660E23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8224" y="849857"/>
            <a:ext cx="3276599" cy="2180427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81017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35B81-8D8A-4482-8E21-93B31875E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66169"/>
            <a:ext cx="8872537" cy="139274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1000"/>
              </a:spcAft>
            </a:pPr>
            <a:r>
              <a:rPr lang="en-US" sz="3600" b="1" dirty="0">
                <a:solidFill>
                  <a:srgbClr val="003C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they recommend?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4199A5AE-E0DD-45A8-A36C-A780377BE99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17656790"/>
              </p:ext>
            </p:extLst>
          </p:nvPr>
        </p:nvGraphicFramePr>
        <p:xfrm>
          <a:off x="217884" y="1237457"/>
          <a:ext cx="11974116" cy="4383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6066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0070E4-916E-4F6D-A108-6F8145D1A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166D5A-45CF-4511-A9E4-E1C579C3F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55858"/>
            <a:ext cx="10515600" cy="526298"/>
          </a:xfrm>
        </p:spPr>
        <p:txBody>
          <a:bodyPr/>
          <a:lstStyle/>
          <a:p>
            <a:r>
              <a:rPr lang="en-GB" dirty="0"/>
              <a:t>What is our initial response?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D16B913-1844-424B-9B81-9C1AA793F0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9154218"/>
              </p:ext>
            </p:extLst>
          </p:nvPr>
        </p:nvGraphicFramePr>
        <p:xfrm>
          <a:off x="546694" y="1106674"/>
          <a:ext cx="11098612" cy="4644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5222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24CCF-E69E-4B3E-8D0F-12F3A93D5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6580" y="1455153"/>
            <a:ext cx="5820787" cy="414181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Wide-reaching implications for our everyday work, affecting everyone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independent committee will be established to monitor progress towards the recommendations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to the National Statistician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Transparent reporting will be key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operational plan with specific milestones published late January 2022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8E8C04-0586-4BE8-BB32-9A8E978B3C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5214" y="1642784"/>
            <a:ext cx="4019549" cy="405102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935B81-8D8A-4482-8E21-93B31875E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46" y="378461"/>
            <a:ext cx="11036307" cy="126432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1000"/>
              </a:spcAft>
            </a:pPr>
            <a:r>
              <a:rPr lang="en-US" sz="4000" b="1" dirty="0">
                <a:solidFill>
                  <a:srgbClr val="003C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Keeping momentum</a:t>
            </a:r>
          </a:p>
        </p:txBody>
      </p:sp>
    </p:spTree>
    <p:extLst>
      <p:ext uri="{BB962C8B-B14F-4D97-AF65-F5344CB8AC3E}">
        <p14:creationId xmlns:p14="http://schemas.microsoft.com/office/powerpoint/2010/main" val="2180991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51E92-C031-498E-A5B4-D96611C50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03C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>
                <a:solidFill>
                  <a:srgbClr val="003C5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rgbClr val="003C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support this work?</a:t>
            </a:r>
            <a:br>
              <a:rPr lang="en-US" sz="4400" b="1" dirty="0">
                <a:solidFill>
                  <a:srgbClr val="003C5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2B122-5BA8-4FDD-A8E1-2EE5AE8A7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Champion the eight principles within your work</a:t>
            </a: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how the 46 detailed recommendations may relate to your work and what you could do more of or differently going forward</a:t>
            </a: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Collaborate with others aiming to improve inclusive data and evidence to be more than the sum of our parts</a:t>
            </a: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to develop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operational plans by telling us about what you’re doing to improve inclusivity of data and evidence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Get in touch with your ideas or questions 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Equalities@ons.gov.uk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481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NS">
  <a:themeElements>
    <a:clrScheme name="Custom 2">
      <a:dk1>
        <a:srgbClr val="003B57"/>
      </a:dk1>
      <a:lt1>
        <a:srgbClr val="FFFFFF"/>
      </a:lt1>
      <a:dk2>
        <a:srgbClr val="414041"/>
      </a:dk2>
      <a:lt2>
        <a:srgbClr val="CFD2D3"/>
      </a:lt2>
      <a:accent1>
        <a:srgbClr val="206095"/>
      </a:accent1>
      <a:accent2>
        <a:srgbClr val="27A0CC"/>
      </a:accent2>
      <a:accent3>
        <a:srgbClr val="003C57"/>
      </a:accent3>
      <a:accent4>
        <a:srgbClr val="118C7B"/>
      </a:accent4>
      <a:accent5>
        <a:srgbClr val="A8BD3A"/>
      </a:accent5>
      <a:accent6>
        <a:srgbClr val="871A5B"/>
      </a:accent6>
      <a:hlink>
        <a:srgbClr val="3383EF"/>
      </a:hlink>
      <a:folHlink>
        <a:srgbClr val="2A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45720" rIns="91440" bIns="45720" rtlCol="0" anchor="b" anchorCtr="0">
        <a:spAutoFit/>
      </a:bodyPr>
      <a:lstStyle>
        <a:defPPr algn="l">
          <a:defRPr dirty="0" smtClean="0">
            <a:solidFill>
              <a:srgbClr val="183E56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for National Statistics Powerpoint Template v5-06" id="{4AA31625-65EB-D141-9091-C49F0E63EB0A}" vid="{75903E48-F888-234A-BA37-1F6CAD4905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FF3C5B18883D4E21973B57C2EEED7FD1" version="1.0.0">
  <systemFields>
    <field name="Objective-Id">
      <value order="0">A37574731</value>
    </field>
    <field name="Objective-Title">
      <value order="0">20211118 Third Sector Statistics User Panel Presentation - Inclusive Data Taskforce - Dawn Snape ONS</value>
    </field>
    <field name="Objective-Description">
      <value order="0"/>
    </field>
    <field name="Objective-CreationStamp">
      <value order="0">2021-11-25T09:29:07Z</value>
    </field>
    <field name="Objective-IsApproved">
      <value order="0">false</value>
    </field>
    <field name="Objective-IsPublished">
      <value order="0">true</value>
    </field>
    <field name="Objective-DatePublished">
      <value order="0">2021-11-25T09:29:42Z</value>
    </field>
    <field name="Objective-ModificationStamp">
      <value order="0">2021-11-25T09:29:48Z</value>
    </field>
    <field name="Objective-Owner">
      <value order="0">Deehan Karen (KAS)</value>
    </field>
    <field name="Objective-Path">
      <value order="0">Objective Global Folder:Business File Plan:Permanent Secretary's Group (PSG):Permanent Secretary's Group (PSG) - KAS - Chief Statistician:1 - Save:KAS Information Security &amp; Events Management:KAS Events &amp; User Engagement:KAS - 2021-2025 - Third Sector User Panel:20211118 Third Sector Statistics Users Panel</value>
    </field>
    <field name="Objective-Parent">
      <value order="0">20211118 Third Sector Statistics Users Panel</value>
    </field>
    <field name="Objective-State">
      <value order="0">Published</value>
    </field>
    <field name="Objective-VersionId">
      <value order="0">vA73251586</value>
    </field>
    <field name="Objective-Version">
      <value order="0">1.0</value>
    </field>
    <field name="Objective-VersionNumber">
      <value order="0">1</value>
    </field>
    <field name="Objective-VersionComment">
      <value order="0">First version</value>
    </field>
    <field name="Objective-FileNumber">
      <value order="0">qA1469934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Date Acquired">
        <value order="0">2021-11-25T00:00:00Z</value>
      </field>
      <field name="Objective-Official Translation">
        <value order="0"/>
      </field>
      <field name="Objective-Connect Creator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880</Words>
  <Application>Microsoft Office PowerPoint</Application>
  <PresentationFormat>Widescreen</PresentationFormat>
  <Paragraphs>78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ONS</vt:lpstr>
      <vt:lpstr>The Inclusive Data Taskforce </vt:lpstr>
      <vt:lpstr>Content</vt:lpstr>
      <vt:lpstr>Why an Inclusive Data Taskforce?</vt:lpstr>
      <vt:lpstr>What approach did the Taskforce take? An ambitious engagement programme to listen and learn…</vt:lpstr>
      <vt:lpstr>What did the Taskforce find?</vt:lpstr>
      <vt:lpstr>What did they recommend?</vt:lpstr>
      <vt:lpstr>What is our initial response?</vt:lpstr>
      <vt:lpstr>Keeping momentum</vt:lpstr>
      <vt:lpstr> How can you support this work? </vt:lpstr>
      <vt:lpstr>    Get in touch: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2021-11-25T10:01:00Z</dcterms:created>
  <dcterms:modified xsi:type="dcterms:W3CDTF">2021-11-25T10:13:30Z</dcterms:modified>
</cp:coreProperties>
</file>