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7" r:id="rId3"/>
    <p:sldId id="325" r:id="rId4"/>
    <p:sldId id="330" r:id="rId5"/>
    <p:sldId id="324" r:id="rId6"/>
    <p:sldId id="326" r:id="rId7"/>
    <p:sldId id="331" r:id="rId8"/>
    <p:sldId id="318" r:id="rId9"/>
    <p:sldId id="327" r:id="rId10"/>
    <p:sldId id="256" r:id="rId11"/>
    <p:sldId id="332" r:id="rId12"/>
    <p:sldId id="335" r:id="rId13"/>
    <p:sldId id="336" r:id="rId14"/>
    <p:sldId id="342" r:id="rId15"/>
    <p:sldId id="334" r:id="rId16"/>
    <p:sldId id="338" r:id="rId17"/>
    <p:sldId id="339" r:id="rId18"/>
    <p:sldId id="349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F6C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68097" autoAdjust="0"/>
  </p:normalViewPr>
  <p:slideViewPr>
    <p:cSldViewPr snapToGrid="0" showGuides="1">
      <p:cViewPr varScale="1">
        <p:scale>
          <a:sx n="57" d="100"/>
          <a:sy n="57" d="100"/>
        </p:scale>
        <p:origin x="96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tableStyles" Target="tableStyles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theme" Target="theme/theme1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viewProps" Target="viewProps.xml" Id="rId23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presProps" Target="presProps.xml" Id="rId22" /><Relationship Type="http://schemas.openxmlformats.org/officeDocument/2006/relationships/customXml" Target="/customXML/item2.xml" Id="R70dc9a927a3543c7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6849F-E51A-41F8-A004-C1FF2EFB4F0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A5585F-BD41-4C36-A4AB-F1DC1A5E5B04}">
      <dgm:prSet phldrT="[Text]" custT="1"/>
      <dgm:spPr/>
      <dgm:t>
        <a:bodyPr/>
        <a:lstStyle/>
        <a:p>
          <a:pPr algn="ctr"/>
          <a:r>
            <a:rPr lang="en-US" sz="1300" dirty="0" err="1"/>
            <a:t>Ymgynghoriad</a:t>
          </a:r>
          <a:r>
            <a:rPr lang="en-US" sz="1300" dirty="0"/>
            <a:t> </a:t>
          </a:r>
          <a:r>
            <a:rPr lang="en-US" sz="1300" dirty="0" err="1"/>
            <a:t>technegol</a:t>
          </a:r>
          <a:endParaRPr lang="en-US" sz="1300" dirty="0"/>
        </a:p>
      </dgm:t>
    </dgm:pt>
    <dgm:pt modelId="{EC8155F6-41BD-4CE7-A597-D537476C1CCC}" type="parTrans" cxnId="{0027EDF4-C508-4602-9531-F41819B9A7DA}">
      <dgm:prSet/>
      <dgm:spPr/>
      <dgm:t>
        <a:bodyPr/>
        <a:lstStyle/>
        <a:p>
          <a:pPr algn="ctr"/>
          <a:endParaRPr lang="en-US" sz="2800"/>
        </a:p>
      </dgm:t>
    </dgm:pt>
    <dgm:pt modelId="{72BC14F6-5FFC-46F2-A683-C1A47F045F10}" type="sibTrans" cxnId="{0027EDF4-C508-4602-9531-F41819B9A7DA}">
      <dgm:prSet custT="1"/>
      <dgm:spPr/>
      <dgm:t>
        <a:bodyPr/>
        <a:lstStyle/>
        <a:p>
          <a:pPr algn="ctr"/>
          <a:endParaRPr lang="en-US" sz="1100"/>
        </a:p>
      </dgm:t>
    </dgm:pt>
    <dgm:pt modelId="{3F70A4B4-8E0F-4C2D-BFD4-EEE53AF7B341}">
      <dgm:prSet phldrT="[Text]" custT="1"/>
      <dgm:spPr/>
      <dgm:t>
        <a:bodyPr/>
        <a:lstStyle/>
        <a:p>
          <a:pPr algn="ctr"/>
          <a:r>
            <a:rPr lang="en-US" sz="1300" dirty="0"/>
            <a:t>2018</a:t>
          </a:r>
        </a:p>
      </dgm:t>
    </dgm:pt>
    <dgm:pt modelId="{D651BD11-1E90-4965-84C5-A7EA0F31DB0D}" type="parTrans" cxnId="{AA0824D1-B4FC-44B2-9C38-588BDD228A5C}">
      <dgm:prSet/>
      <dgm:spPr/>
      <dgm:t>
        <a:bodyPr/>
        <a:lstStyle/>
        <a:p>
          <a:pPr algn="ctr"/>
          <a:endParaRPr lang="en-US" sz="2800"/>
        </a:p>
      </dgm:t>
    </dgm:pt>
    <dgm:pt modelId="{4927F891-9E87-4210-953D-665738696B7B}" type="sibTrans" cxnId="{AA0824D1-B4FC-44B2-9C38-588BDD228A5C}">
      <dgm:prSet/>
      <dgm:spPr/>
      <dgm:t>
        <a:bodyPr/>
        <a:lstStyle/>
        <a:p>
          <a:pPr algn="ctr"/>
          <a:endParaRPr lang="en-US" sz="2800"/>
        </a:p>
      </dgm:t>
    </dgm:pt>
    <dgm:pt modelId="{2C1DDC1F-EF50-4C6E-8B36-374D11E11918}">
      <dgm:prSet phldrT="[Text]" custT="1"/>
      <dgm:spPr/>
      <dgm:t>
        <a:bodyPr/>
        <a:lstStyle/>
        <a:p>
          <a:pPr algn="ctr"/>
          <a:r>
            <a:rPr lang="en-US" sz="1300" dirty="0" err="1"/>
            <a:t>Datblygu</a:t>
          </a:r>
          <a:r>
            <a:rPr lang="en-US" sz="1300" dirty="0"/>
            <a:t> </a:t>
          </a:r>
          <a:r>
            <a:rPr lang="en-US" sz="1300" dirty="0" err="1"/>
            <a:t>deddfwriaeth</a:t>
          </a:r>
          <a:endParaRPr lang="en-US" sz="1300" dirty="0"/>
        </a:p>
      </dgm:t>
    </dgm:pt>
    <dgm:pt modelId="{8B827171-E98C-4154-A2AD-01E33F77A1FA}" type="parTrans" cxnId="{61998053-FC21-4A8B-9C9E-3DA7149382C9}">
      <dgm:prSet/>
      <dgm:spPr/>
      <dgm:t>
        <a:bodyPr/>
        <a:lstStyle/>
        <a:p>
          <a:pPr algn="ctr"/>
          <a:endParaRPr lang="en-US" sz="2800"/>
        </a:p>
      </dgm:t>
    </dgm:pt>
    <dgm:pt modelId="{B96ADC7B-38D7-4245-9FDC-9E8C008A737D}" type="sibTrans" cxnId="{61998053-FC21-4A8B-9C9E-3DA7149382C9}">
      <dgm:prSet custT="1"/>
      <dgm:spPr/>
      <dgm:t>
        <a:bodyPr/>
        <a:lstStyle/>
        <a:p>
          <a:pPr algn="ctr"/>
          <a:endParaRPr lang="en-US" sz="1100"/>
        </a:p>
      </dgm:t>
    </dgm:pt>
    <dgm:pt modelId="{BC0942CA-9E40-4856-9B66-9395B1B96CBC}">
      <dgm:prSet phldrT="[Text]" custT="1"/>
      <dgm:spPr/>
      <dgm:t>
        <a:bodyPr/>
        <a:lstStyle/>
        <a:p>
          <a:pPr algn="ctr"/>
          <a:r>
            <a:rPr lang="en-US" sz="1300" dirty="0"/>
            <a:t>2019</a:t>
          </a:r>
        </a:p>
      </dgm:t>
    </dgm:pt>
    <dgm:pt modelId="{1539F8E3-0E3A-494E-95A6-3B58EE902CE8}" type="parTrans" cxnId="{A93F1DDD-7780-4D97-A875-8334E18D078D}">
      <dgm:prSet/>
      <dgm:spPr/>
      <dgm:t>
        <a:bodyPr/>
        <a:lstStyle/>
        <a:p>
          <a:pPr algn="ctr"/>
          <a:endParaRPr lang="en-US" sz="2800"/>
        </a:p>
      </dgm:t>
    </dgm:pt>
    <dgm:pt modelId="{BC882106-CB46-4093-A3A0-1910E78623FE}" type="sibTrans" cxnId="{A93F1DDD-7780-4D97-A875-8334E18D078D}">
      <dgm:prSet/>
      <dgm:spPr/>
      <dgm:t>
        <a:bodyPr/>
        <a:lstStyle/>
        <a:p>
          <a:pPr algn="ctr"/>
          <a:endParaRPr lang="en-US" sz="2800"/>
        </a:p>
      </dgm:t>
    </dgm:pt>
    <dgm:pt modelId="{3E5E93B6-1B4C-4048-8317-84BFC0E20927}">
      <dgm:prSet phldrT="[Text]" custT="1"/>
      <dgm:spPr/>
      <dgm:t>
        <a:bodyPr/>
        <a:lstStyle/>
        <a:p>
          <a:pPr algn="ctr"/>
          <a:r>
            <a:rPr lang="en-US" sz="1300" dirty="0" err="1"/>
            <a:t>Ymgynghoriad</a:t>
          </a:r>
          <a:r>
            <a:rPr lang="en-US" sz="1300" dirty="0"/>
            <a:t>   </a:t>
          </a:r>
          <a:r>
            <a:rPr lang="en-US" sz="1300" dirty="0" err="1"/>
            <a:t>ar</a:t>
          </a:r>
          <a:r>
            <a:rPr lang="en-US" sz="1300" dirty="0"/>
            <a:t> y </a:t>
          </a:r>
          <a:r>
            <a:rPr lang="en-US" sz="1300" dirty="0" err="1"/>
            <a:t>bil</a:t>
          </a:r>
          <a:r>
            <a:rPr lang="en-US" sz="1300" dirty="0"/>
            <a:t> </a:t>
          </a:r>
          <a:r>
            <a:rPr lang="en-US" sz="1300" dirty="0" err="1"/>
            <a:t>drafft</a:t>
          </a:r>
          <a:endParaRPr lang="en-US" sz="1300" dirty="0"/>
        </a:p>
      </dgm:t>
    </dgm:pt>
    <dgm:pt modelId="{DFCD02CB-F23A-4BC8-B3B9-93B38178EE90}" type="parTrans" cxnId="{97F25FD6-87FC-4262-8B9B-DBACE87F8986}">
      <dgm:prSet/>
      <dgm:spPr/>
      <dgm:t>
        <a:bodyPr/>
        <a:lstStyle/>
        <a:p>
          <a:pPr algn="ctr"/>
          <a:endParaRPr lang="en-US" sz="2800"/>
        </a:p>
      </dgm:t>
    </dgm:pt>
    <dgm:pt modelId="{A6662055-775C-441D-81A7-7C6FBC42A3F5}" type="sibTrans" cxnId="{97F25FD6-87FC-4262-8B9B-DBACE87F8986}">
      <dgm:prSet custT="1"/>
      <dgm:spPr/>
      <dgm:t>
        <a:bodyPr/>
        <a:lstStyle/>
        <a:p>
          <a:pPr algn="ctr"/>
          <a:endParaRPr lang="en-US" sz="1100"/>
        </a:p>
      </dgm:t>
    </dgm:pt>
    <dgm:pt modelId="{66B31515-A8FF-4283-8E57-C9C79A0F999D}">
      <dgm:prSet phldrT="[Text]" custT="1"/>
      <dgm:spPr/>
      <dgm:t>
        <a:bodyPr/>
        <a:lstStyle/>
        <a:p>
          <a:pPr algn="ctr"/>
          <a:r>
            <a:rPr lang="en-GB" sz="1300" dirty="0" err="1"/>
            <a:t>Etholiadau</a:t>
          </a:r>
          <a:r>
            <a:rPr lang="en-GB" sz="1300" dirty="0"/>
            <a:t> a Llywodraeth </a:t>
          </a:r>
          <a:r>
            <a:rPr lang="en-GB" sz="1300" dirty="0" err="1"/>
            <a:t>yn</a:t>
          </a:r>
          <a:r>
            <a:rPr lang="en-GB" sz="1300" dirty="0"/>
            <a:t> </a:t>
          </a:r>
          <a:r>
            <a:rPr lang="en-GB" sz="1300" dirty="0" err="1"/>
            <a:t>dychwelyd</a:t>
          </a:r>
          <a:r>
            <a:rPr lang="en-GB" sz="1300" dirty="0"/>
            <a:t> </a:t>
          </a:r>
        </a:p>
        <a:p>
          <a:pPr algn="ctr"/>
          <a:endParaRPr lang="en-US" sz="1400" dirty="0"/>
        </a:p>
      </dgm:t>
    </dgm:pt>
    <dgm:pt modelId="{8A4C8CFB-C2CB-428B-B29D-9A14F4940D38}" type="parTrans" cxnId="{8753CF4E-B023-4F09-922D-CABA394354B2}">
      <dgm:prSet/>
      <dgm:spPr/>
      <dgm:t>
        <a:bodyPr/>
        <a:lstStyle/>
        <a:p>
          <a:pPr algn="ctr"/>
          <a:endParaRPr lang="en-US" sz="2800"/>
        </a:p>
      </dgm:t>
    </dgm:pt>
    <dgm:pt modelId="{57838F29-7CBF-4534-A6CF-8E81D199042E}" type="sibTrans" cxnId="{8753CF4E-B023-4F09-922D-CABA394354B2}">
      <dgm:prSet custT="1"/>
      <dgm:spPr/>
      <dgm:t>
        <a:bodyPr/>
        <a:lstStyle/>
        <a:p>
          <a:pPr algn="ctr"/>
          <a:endParaRPr lang="en-US" sz="1100"/>
        </a:p>
      </dgm:t>
    </dgm:pt>
    <dgm:pt modelId="{890216B6-BE56-4EB5-8CFD-4FDDF7359E0B}">
      <dgm:prSet phldrT="[Text]" custT="1"/>
      <dgm:spPr/>
      <dgm:t>
        <a:bodyPr/>
        <a:lstStyle/>
        <a:p>
          <a:pPr algn="ctr"/>
          <a:r>
            <a:rPr lang="en-US" sz="1300" dirty="0"/>
            <a:t>Mai 2021</a:t>
          </a:r>
        </a:p>
      </dgm:t>
    </dgm:pt>
    <dgm:pt modelId="{842B8C9A-31CB-4411-A322-A8D6CD183E99}" type="parTrans" cxnId="{27DB79B8-46AE-4A18-BB8D-EE9A9CA751AE}">
      <dgm:prSet/>
      <dgm:spPr/>
      <dgm:t>
        <a:bodyPr/>
        <a:lstStyle/>
        <a:p>
          <a:pPr algn="ctr"/>
          <a:endParaRPr lang="en-US" sz="2800"/>
        </a:p>
      </dgm:t>
    </dgm:pt>
    <dgm:pt modelId="{A32461D6-992C-4C55-8CCD-39B2499AF105}" type="sibTrans" cxnId="{27DB79B8-46AE-4A18-BB8D-EE9A9CA751AE}">
      <dgm:prSet/>
      <dgm:spPr/>
      <dgm:t>
        <a:bodyPr/>
        <a:lstStyle/>
        <a:p>
          <a:pPr algn="ctr"/>
          <a:endParaRPr lang="en-US" sz="2800"/>
        </a:p>
      </dgm:t>
    </dgm:pt>
    <dgm:pt modelId="{84779DA7-7DE1-40FB-8F5F-C23CD489C59F}">
      <dgm:prSet phldrT="[Text]" custT="1"/>
      <dgm:spPr>
        <a:solidFill>
          <a:srgbClr val="FF3333"/>
        </a:solidFill>
      </dgm:spPr>
      <dgm:t>
        <a:bodyPr/>
        <a:lstStyle/>
        <a:p>
          <a:pPr algn="ctr"/>
          <a:r>
            <a:rPr lang="en-US" sz="1300" dirty="0" err="1"/>
            <a:t>Pandemig</a:t>
          </a:r>
          <a:endParaRPr lang="en-US" sz="1300" dirty="0"/>
        </a:p>
      </dgm:t>
    </dgm:pt>
    <dgm:pt modelId="{B2A38EC4-F932-45DD-BABF-3876DF1D65D4}" type="parTrans" cxnId="{948F736D-9F29-4B49-B3DC-5552D7B116F1}">
      <dgm:prSet/>
      <dgm:spPr/>
      <dgm:t>
        <a:bodyPr/>
        <a:lstStyle/>
        <a:p>
          <a:pPr algn="ctr"/>
          <a:endParaRPr lang="en-US" sz="2800"/>
        </a:p>
      </dgm:t>
    </dgm:pt>
    <dgm:pt modelId="{0C54FB63-6C24-4140-BE63-C5C6A7101CEE}" type="sibTrans" cxnId="{948F736D-9F29-4B49-B3DC-5552D7B116F1}">
      <dgm:prSet custT="1"/>
      <dgm:spPr/>
      <dgm:t>
        <a:bodyPr/>
        <a:lstStyle/>
        <a:p>
          <a:pPr algn="ctr"/>
          <a:endParaRPr lang="en-US" sz="1100"/>
        </a:p>
      </dgm:t>
    </dgm:pt>
    <dgm:pt modelId="{13CB0E97-9F7E-4867-B416-09250A10973C}">
      <dgm:prSet phldrT="[Text]" custT="1"/>
      <dgm:spPr/>
      <dgm:t>
        <a:bodyPr/>
        <a:lstStyle/>
        <a:p>
          <a:pPr algn="ctr"/>
          <a:r>
            <a:rPr lang="en-US" sz="1300" dirty="0" err="1"/>
            <a:t>Bil</a:t>
          </a:r>
          <a:r>
            <a:rPr lang="en-US" sz="1300" dirty="0"/>
            <a:t> </a:t>
          </a:r>
          <a:r>
            <a:rPr lang="en-US" sz="1300" dirty="0" err="1"/>
            <a:t>i’r</a:t>
          </a:r>
          <a:r>
            <a:rPr lang="en-US" sz="1300" dirty="0"/>
            <a:t> Senedd</a:t>
          </a:r>
        </a:p>
        <a:p>
          <a:pPr algn="ctr"/>
          <a:endParaRPr lang="en-US" sz="1300" dirty="0"/>
        </a:p>
      </dgm:t>
    </dgm:pt>
    <dgm:pt modelId="{1454CD7A-FC64-49FB-AF53-61086826038B}" type="parTrans" cxnId="{6C79641F-553B-4F06-8AFB-55C7282FE6CD}">
      <dgm:prSet/>
      <dgm:spPr/>
      <dgm:t>
        <a:bodyPr/>
        <a:lstStyle/>
        <a:p>
          <a:pPr algn="ctr"/>
          <a:endParaRPr lang="en-US" sz="2800"/>
        </a:p>
      </dgm:t>
    </dgm:pt>
    <dgm:pt modelId="{07D4A9AE-0955-415A-B610-796025E7A96A}" type="sibTrans" cxnId="{6C79641F-553B-4F06-8AFB-55C7282FE6CD}">
      <dgm:prSet custT="1"/>
      <dgm:spPr/>
      <dgm:t>
        <a:bodyPr/>
        <a:lstStyle/>
        <a:p>
          <a:pPr algn="ctr"/>
          <a:endParaRPr lang="en-US" sz="2800"/>
        </a:p>
      </dgm:t>
    </dgm:pt>
    <dgm:pt modelId="{C2788B57-88B7-40C2-9C99-2022BDF1968A}">
      <dgm:prSet phldrT="[Text]" custT="1"/>
      <dgm:spPr/>
      <dgm:t>
        <a:bodyPr/>
        <a:lstStyle/>
        <a:p>
          <a:pPr algn="ctr"/>
          <a:r>
            <a:rPr lang="en-US" sz="1300" dirty="0"/>
            <a:t>Tach 2021</a:t>
          </a:r>
        </a:p>
      </dgm:t>
    </dgm:pt>
    <dgm:pt modelId="{C037770D-2104-4EDA-B8DD-BD5C603BFB94}" type="parTrans" cxnId="{3306B663-4E35-4828-89DA-30E88E85E3F4}">
      <dgm:prSet/>
      <dgm:spPr/>
      <dgm:t>
        <a:bodyPr/>
        <a:lstStyle/>
        <a:p>
          <a:pPr algn="ctr"/>
          <a:endParaRPr lang="en-US" sz="2800"/>
        </a:p>
      </dgm:t>
    </dgm:pt>
    <dgm:pt modelId="{41B2F81C-C261-4774-8DB9-DFAE9CC57D85}" type="sibTrans" cxnId="{3306B663-4E35-4828-89DA-30E88E85E3F4}">
      <dgm:prSet/>
      <dgm:spPr/>
      <dgm:t>
        <a:bodyPr/>
        <a:lstStyle/>
        <a:p>
          <a:pPr algn="ctr"/>
          <a:endParaRPr lang="en-US" sz="2800"/>
        </a:p>
      </dgm:t>
    </dgm:pt>
    <dgm:pt modelId="{120B514E-0B73-47E7-9B3A-134AB04D4135}">
      <dgm:prSet phldrT="[Text]" custT="1"/>
      <dgm:spPr/>
      <dgm:t>
        <a:bodyPr/>
        <a:lstStyle/>
        <a:p>
          <a:pPr algn="ctr"/>
          <a:r>
            <a:rPr lang="en-GB" sz="1300" b="0" i="0" dirty="0" err="1">
              <a:latin typeface="+mn-lt"/>
              <a:cs typeface="Arial" panose="020B0604020202020204" pitchFamily="34" charset="0"/>
            </a:rPr>
            <a:t>Adolygiad</a:t>
          </a:r>
          <a:r>
            <a:rPr lang="en-GB" sz="1300" b="0" i="0" dirty="0">
              <a:latin typeface="+mn-lt"/>
              <a:cs typeface="Arial" panose="020B0604020202020204" pitchFamily="34" charset="0"/>
            </a:rPr>
            <a:t> </a:t>
          </a:r>
          <a:r>
            <a:rPr lang="en-GB" sz="1300" b="0" i="0" dirty="0" err="1">
              <a:latin typeface="+mn-lt"/>
              <a:cs typeface="Arial" panose="020B0604020202020204" pitchFamily="34" charset="0"/>
            </a:rPr>
            <a:t>Hazelkorn</a:t>
          </a:r>
          <a:endParaRPr lang="en-US" sz="1300" dirty="0">
            <a:latin typeface="+mn-lt"/>
          </a:endParaRPr>
        </a:p>
      </dgm:t>
    </dgm:pt>
    <dgm:pt modelId="{F1870466-0389-44A5-9A70-88E0D282E998}" type="parTrans" cxnId="{22CDB3F2-8276-4E36-97BD-AD57C7ED9396}">
      <dgm:prSet/>
      <dgm:spPr/>
      <dgm:t>
        <a:bodyPr/>
        <a:lstStyle/>
        <a:p>
          <a:pPr algn="ctr"/>
          <a:endParaRPr lang="en-GB" sz="2800"/>
        </a:p>
      </dgm:t>
    </dgm:pt>
    <dgm:pt modelId="{1D7C877C-FF56-49F8-B259-972B713B4EA2}" type="sibTrans" cxnId="{22CDB3F2-8276-4E36-97BD-AD57C7ED9396}">
      <dgm:prSet custT="1"/>
      <dgm:spPr/>
      <dgm:t>
        <a:bodyPr/>
        <a:lstStyle/>
        <a:p>
          <a:pPr algn="ctr"/>
          <a:endParaRPr lang="en-GB" sz="1100"/>
        </a:p>
      </dgm:t>
    </dgm:pt>
    <dgm:pt modelId="{747B4902-FBB3-4FBA-80AE-C02FED736942}">
      <dgm:prSet phldrT="[Text]" custT="1"/>
      <dgm:spPr/>
      <dgm:t>
        <a:bodyPr/>
        <a:lstStyle/>
        <a:p>
          <a:pPr algn="ctr"/>
          <a:r>
            <a:rPr lang="en-US" sz="1300" dirty="0"/>
            <a:t>2016</a:t>
          </a:r>
        </a:p>
      </dgm:t>
    </dgm:pt>
    <dgm:pt modelId="{3F64FAD0-A27E-4EB5-9148-34209CCE0483}" type="parTrans" cxnId="{89F2983F-6CCE-4B07-8F89-8BF15FE1D669}">
      <dgm:prSet/>
      <dgm:spPr/>
      <dgm:t>
        <a:bodyPr/>
        <a:lstStyle/>
        <a:p>
          <a:pPr algn="ctr"/>
          <a:endParaRPr lang="en-GB" sz="2800"/>
        </a:p>
      </dgm:t>
    </dgm:pt>
    <dgm:pt modelId="{13FA8DED-47E8-439F-B1F1-B5BA7726892C}" type="sibTrans" cxnId="{89F2983F-6CCE-4B07-8F89-8BF15FE1D669}">
      <dgm:prSet/>
      <dgm:spPr/>
      <dgm:t>
        <a:bodyPr/>
        <a:lstStyle/>
        <a:p>
          <a:pPr algn="ctr"/>
          <a:endParaRPr lang="en-GB" sz="2800"/>
        </a:p>
      </dgm:t>
    </dgm:pt>
    <dgm:pt modelId="{E0C092E0-6E66-4288-B568-73F3FE3F1AE8}">
      <dgm:prSet phldrT="[Text]" custT="1"/>
      <dgm:spPr/>
      <dgm:t>
        <a:bodyPr/>
        <a:lstStyle/>
        <a:p>
          <a:pPr algn="ctr"/>
          <a:r>
            <a:rPr lang="en-US" sz="1300" dirty="0"/>
            <a:t>2020</a:t>
          </a:r>
        </a:p>
      </dgm:t>
    </dgm:pt>
    <dgm:pt modelId="{35931027-36AA-4FC2-9B53-F9B29EA59DB6}" type="parTrans" cxnId="{3148825C-3468-4BC3-B580-02258E650415}">
      <dgm:prSet/>
      <dgm:spPr/>
      <dgm:t>
        <a:bodyPr/>
        <a:lstStyle/>
        <a:p>
          <a:endParaRPr lang="en-GB" sz="1600"/>
        </a:p>
      </dgm:t>
    </dgm:pt>
    <dgm:pt modelId="{A03463AF-5604-42BF-BE56-A6713411386C}" type="sibTrans" cxnId="{3148825C-3468-4BC3-B580-02258E650415}">
      <dgm:prSet/>
      <dgm:spPr/>
      <dgm:t>
        <a:bodyPr/>
        <a:lstStyle/>
        <a:p>
          <a:endParaRPr lang="en-GB" sz="1600"/>
        </a:p>
      </dgm:t>
    </dgm:pt>
    <dgm:pt modelId="{2BEC4B3A-A08D-4303-96C8-04B837A38F26}">
      <dgm:prSet phldrT="[Text]" custT="1"/>
      <dgm:spPr/>
      <dgm:t>
        <a:bodyPr/>
        <a:lstStyle/>
        <a:p>
          <a:pPr algn="ctr"/>
          <a:r>
            <a:rPr lang="en-US" sz="1300" dirty="0" err="1"/>
            <a:t>Cydsyniad</a:t>
          </a:r>
          <a:r>
            <a:rPr lang="en-US" sz="1300" dirty="0"/>
            <a:t> </a:t>
          </a:r>
          <a:r>
            <a:rPr lang="en-US" sz="1300" dirty="0" err="1"/>
            <a:t>Brenhinol</a:t>
          </a:r>
          <a:endParaRPr lang="en-US" sz="1300" dirty="0"/>
        </a:p>
      </dgm:t>
    </dgm:pt>
    <dgm:pt modelId="{117CEDA5-1F0F-43A2-9B7E-88402A2E199D}" type="parTrans" cxnId="{502677EB-97A9-411D-91D9-0F98AD33F7AB}">
      <dgm:prSet/>
      <dgm:spPr/>
      <dgm:t>
        <a:bodyPr/>
        <a:lstStyle/>
        <a:p>
          <a:endParaRPr lang="en-GB" sz="1600"/>
        </a:p>
      </dgm:t>
    </dgm:pt>
    <dgm:pt modelId="{AC16AA73-C82D-49C6-AA1E-5485CF3EB57F}" type="sibTrans" cxnId="{502677EB-97A9-411D-91D9-0F98AD33F7AB}">
      <dgm:prSet custT="1"/>
      <dgm:spPr/>
      <dgm:t>
        <a:bodyPr/>
        <a:lstStyle/>
        <a:p>
          <a:endParaRPr lang="en-GB" sz="900"/>
        </a:p>
      </dgm:t>
    </dgm:pt>
    <dgm:pt modelId="{8267DBF1-16C4-4364-86B4-C22CEA58C605}">
      <dgm:prSet phldrT="[Text]" custT="1"/>
      <dgm:spPr/>
      <dgm:t>
        <a:bodyPr/>
        <a:lstStyle/>
        <a:p>
          <a:pPr algn="ctr"/>
          <a:r>
            <a:rPr lang="en-US" sz="1300" dirty="0"/>
            <a:t>Medi 2022</a:t>
          </a:r>
        </a:p>
      </dgm:t>
    </dgm:pt>
    <dgm:pt modelId="{012E699C-7BAB-4624-BC78-3B7136F90153}" type="parTrans" cxnId="{A703AF20-B9D8-4188-96E9-64CD723BBB75}">
      <dgm:prSet/>
      <dgm:spPr/>
      <dgm:t>
        <a:bodyPr/>
        <a:lstStyle/>
        <a:p>
          <a:endParaRPr lang="en-GB" sz="1600"/>
        </a:p>
      </dgm:t>
    </dgm:pt>
    <dgm:pt modelId="{61677806-2265-4D3B-9B91-2D0B0FCDEF43}" type="sibTrans" cxnId="{A703AF20-B9D8-4188-96E9-64CD723BBB75}">
      <dgm:prSet/>
      <dgm:spPr/>
      <dgm:t>
        <a:bodyPr/>
        <a:lstStyle/>
        <a:p>
          <a:endParaRPr lang="en-GB" sz="1600"/>
        </a:p>
      </dgm:t>
    </dgm:pt>
    <dgm:pt modelId="{9491DFC7-3A17-4DC8-AAA1-4A76297BE661}">
      <dgm:prSet phldrT="[Text]" custT="1"/>
      <dgm:spPr/>
      <dgm:t>
        <a:bodyPr/>
        <a:lstStyle/>
        <a:p>
          <a:pPr algn="ctr"/>
          <a:r>
            <a:rPr lang="en-US" sz="1300" dirty="0"/>
            <a:t>Y </a:t>
          </a:r>
          <a:r>
            <a:rPr lang="en-US" sz="1300" dirty="0" err="1"/>
            <a:t>Comisiwn</a:t>
          </a:r>
          <a:r>
            <a:rPr lang="en-US" sz="1300" dirty="0"/>
            <a:t> </a:t>
          </a:r>
          <a:r>
            <a:rPr lang="en-US" sz="1300" dirty="0" err="1"/>
            <a:t>yn</a:t>
          </a:r>
          <a:r>
            <a:rPr lang="en-US" sz="1300" dirty="0"/>
            <a:t> </a:t>
          </a:r>
          <a:r>
            <a:rPr lang="en-US" sz="1300" dirty="0" err="1"/>
            <a:t>weithredol</a:t>
          </a:r>
          <a:endParaRPr lang="en-US" sz="1300" dirty="0"/>
        </a:p>
      </dgm:t>
    </dgm:pt>
    <dgm:pt modelId="{E3B363FA-B56B-4034-B9CB-B5C0C4BCFE55}" type="parTrans" cxnId="{3070FDDD-86AE-44D0-A6C2-BDA93C5646F8}">
      <dgm:prSet/>
      <dgm:spPr/>
      <dgm:t>
        <a:bodyPr/>
        <a:lstStyle/>
        <a:p>
          <a:endParaRPr lang="en-GB" sz="1600"/>
        </a:p>
      </dgm:t>
    </dgm:pt>
    <dgm:pt modelId="{FC79412D-763A-4FB6-B85B-0705C901775D}" type="sibTrans" cxnId="{3070FDDD-86AE-44D0-A6C2-BDA93C5646F8}">
      <dgm:prSet/>
      <dgm:spPr/>
      <dgm:t>
        <a:bodyPr/>
        <a:lstStyle/>
        <a:p>
          <a:endParaRPr lang="en-GB" sz="1600"/>
        </a:p>
      </dgm:t>
    </dgm:pt>
    <dgm:pt modelId="{3E078C1D-F29E-4B81-9DBB-2FC285501162}">
      <dgm:prSet phldrT="[Text]" custT="1"/>
      <dgm:spPr/>
      <dgm:t>
        <a:bodyPr/>
        <a:lstStyle/>
        <a:p>
          <a:pPr algn="ctr"/>
          <a:r>
            <a:rPr lang="en-US" sz="1300" dirty="0" err="1"/>
            <a:t>Awst</a:t>
          </a:r>
          <a:r>
            <a:rPr lang="en-US" sz="1300" dirty="0"/>
            <a:t> 2024</a:t>
          </a:r>
        </a:p>
        <a:p>
          <a:pPr algn="ctr"/>
          <a:endParaRPr lang="en-US" sz="1400" dirty="0"/>
        </a:p>
      </dgm:t>
    </dgm:pt>
    <dgm:pt modelId="{257AD8B4-1C29-423C-B5E5-9A4E8FACAB2F}" type="parTrans" cxnId="{A34C06BA-AFA8-480F-B85B-D975E25ECB95}">
      <dgm:prSet/>
      <dgm:spPr/>
      <dgm:t>
        <a:bodyPr/>
        <a:lstStyle/>
        <a:p>
          <a:endParaRPr lang="en-GB" sz="1600"/>
        </a:p>
      </dgm:t>
    </dgm:pt>
    <dgm:pt modelId="{9F3FF20C-08CC-4003-9727-FE0300F997BB}" type="sibTrans" cxnId="{A34C06BA-AFA8-480F-B85B-D975E25ECB95}">
      <dgm:prSet/>
      <dgm:spPr/>
      <dgm:t>
        <a:bodyPr/>
        <a:lstStyle/>
        <a:p>
          <a:endParaRPr lang="en-GB" sz="1600"/>
        </a:p>
      </dgm:t>
    </dgm:pt>
    <dgm:pt modelId="{FAB1598A-87C2-4F8B-883D-B7619EC910A0}">
      <dgm:prSet phldrT="[Text]" custT="1"/>
      <dgm:spPr/>
      <dgm:t>
        <a:bodyPr/>
        <a:lstStyle/>
        <a:p>
          <a:pPr algn="ctr"/>
          <a:r>
            <a:rPr lang="en-US" sz="1300" dirty="0" err="1"/>
            <a:t>Ymgynghoriad</a:t>
          </a:r>
          <a:r>
            <a:rPr lang="en-US" sz="1300" dirty="0"/>
            <a:t> </a:t>
          </a:r>
          <a:r>
            <a:rPr lang="en-US" sz="1300" dirty="0" err="1"/>
            <a:t>cychwynnol</a:t>
          </a:r>
          <a:endParaRPr lang="en-US" sz="1300" dirty="0"/>
        </a:p>
      </dgm:t>
    </dgm:pt>
    <dgm:pt modelId="{D5A958B6-65FE-438E-84A0-EAF0CB86AC75}" type="parTrans" cxnId="{45F36942-89A9-4176-B0F9-0989F2703062}">
      <dgm:prSet/>
      <dgm:spPr/>
      <dgm:t>
        <a:bodyPr/>
        <a:lstStyle/>
        <a:p>
          <a:endParaRPr lang="en-GB"/>
        </a:p>
      </dgm:t>
    </dgm:pt>
    <dgm:pt modelId="{763967ED-957A-4D6E-837E-85DED2EF97D6}" type="sibTrans" cxnId="{45F36942-89A9-4176-B0F9-0989F2703062}">
      <dgm:prSet/>
      <dgm:spPr/>
      <dgm:t>
        <a:bodyPr/>
        <a:lstStyle/>
        <a:p>
          <a:endParaRPr lang="en-GB"/>
        </a:p>
      </dgm:t>
    </dgm:pt>
    <dgm:pt modelId="{5705B180-F452-4491-9316-46BD14904AFF}">
      <dgm:prSet phldrT="[Text]" custT="1"/>
      <dgm:spPr/>
      <dgm:t>
        <a:bodyPr/>
        <a:lstStyle/>
        <a:p>
          <a:pPr algn="ctr"/>
          <a:r>
            <a:rPr lang="en-US" sz="1300" dirty="0"/>
            <a:t>2017</a:t>
          </a:r>
        </a:p>
      </dgm:t>
    </dgm:pt>
    <dgm:pt modelId="{C7B7BAF0-0568-44E2-971E-B4E46973AFCE}" type="parTrans" cxnId="{846F9626-EB54-4F88-AB28-C7927E4D38F1}">
      <dgm:prSet/>
      <dgm:spPr/>
      <dgm:t>
        <a:bodyPr/>
        <a:lstStyle/>
        <a:p>
          <a:endParaRPr lang="en-GB"/>
        </a:p>
      </dgm:t>
    </dgm:pt>
    <dgm:pt modelId="{36EC81C5-AA44-47E3-8596-72D53D8F3746}" type="sibTrans" cxnId="{846F9626-EB54-4F88-AB28-C7927E4D38F1}">
      <dgm:prSet/>
      <dgm:spPr/>
      <dgm:t>
        <a:bodyPr/>
        <a:lstStyle/>
        <a:p>
          <a:endParaRPr lang="en-GB"/>
        </a:p>
      </dgm:t>
    </dgm:pt>
    <dgm:pt modelId="{9D159558-B84A-4A60-9B7C-E1C06BD01EB5}" type="pres">
      <dgm:prSet presAssocID="{1206849F-E51A-41F8-A004-C1FF2EFB4F08}" presName="rootnode" presStyleCnt="0">
        <dgm:presLayoutVars>
          <dgm:chMax/>
          <dgm:chPref/>
          <dgm:dir/>
          <dgm:animLvl val="lvl"/>
        </dgm:presLayoutVars>
      </dgm:prSet>
      <dgm:spPr/>
    </dgm:pt>
    <dgm:pt modelId="{70EC793E-0AC2-4CE1-8294-E409DA804E0E}" type="pres">
      <dgm:prSet presAssocID="{120B514E-0B73-47E7-9B3A-134AB04D4135}" presName="composite" presStyleCnt="0"/>
      <dgm:spPr/>
    </dgm:pt>
    <dgm:pt modelId="{693684C6-7E2C-4356-9EC4-998F618D485F}" type="pres">
      <dgm:prSet presAssocID="{120B514E-0B73-47E7-9B3A-134AB04D4135}" presName="LShape" presStyleLbl="alignNode1" presStyleIdx="0" presStyleCnt="19"/>
      <dgm:spPr/>
    </dgm:pt>
    <dgm:pt modelId="{1ACD1314-E0C6-4684-BE04-9F695C5464BA}" type="pres">
      <dgm:prSet presAssocID="{120B514E-0B73-47E7-9B3A-134AB04D4135}" presName="ParentText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67D73380-E59B-4EC6-94D4-19103D25C21A}" type="pres">
      <dgm:prSet presAssocID="{120B514E-0B73-47E7-9B3A-134AB04D4135}" presName="Triangle" presStyleLbl="alignNode1" presStyleIdx="1" presStyleCnt="19"/>
      <dgm:spPr/>
    </dgm:pt>
    <dgm:pt modelId="{86A5BB69-EF93-4E28-A9A9-EB973F179197}" type="pres">
      <dgm:prSet presAssocID="{1D7C877C-FF56-49F8-B259-972B713B4EA2}" presName="sibTrans" presStyleCnt="0"/>
      <dgm:spPr/>
    </dgm:pt>
    <dgm:pt modelId="{8E1A45AC-7474-4AC3-9ED5-892A6CF12BEF}" type="pres">
      <dgm:prSet presAssocID="{1D7C877C-FF56-49F8-B259-972B713B4EA2}" presName="space" presStyleCnt="0"/>
      <dgm:spPr/>
    </dgm:pt>
    <dgm:pt modelId="{D8662C6C-768F-4577-806B-8F63DCBFC488}" type="pres">
      <dgm:prSet presAssocID="{FAB1598A-87C2-4F8B-883D-B7619EC910A0}" presName="composite" presStyleCnt="0"/>
      <dgm:spPr/>
    </dgm:pt>
    <dgm:pt modelId="{D0686C8C-FBF7-47A7-8357-D9F231BC6C3F}" type="pres">
      <dgm:prSet presAssocID="{FAB1598A-87C2-4F8B-883D-B7619EC910A0}" presName="LShape" presStyleLbl="alignNode1" presStyleIdx="2" presStyleCnt="19"/>
      <dgm:spPr/>
    </dgm:pt>
    <dgm:pt modelId="{D097C7F8-10CA-4C17-9544-3297B0CADDE5}" type="pres">
      <dgm:prSet presAssocID="{FAB1598A-87C2-4F8B-883D-B7619EC910A0}" presName="ParentText" presStyleLbl="revTx" presStyleIdx="1" presStyleCnt="10" custScaleX="121635">
        <dgm:presLayoutVars>
          <dgm:chMax val="0"/>
          <dgm:chPref val="0"/>
          <dgm:bulletEnabled val="1"/>
        </dgm:presLayoutVars>
      </dgm:prSet>
      <dgm:spPr/>
    </dgm:pt>
    <dgm:pt modelId="{D7FEA741-F5F0-45F0-BB53-2FC7C223211C}" type="pres">
      <dgm:prSet presAssocID="{FAB1598A-87C2-4F8B-883D-B7619EC910A0}" presName="Triangle" presStyleLbl="alignNode1" presStyleIdx="3" presStyleCnt="19"/>
      <dgm:spPr/>
    </dgm:pt>
    <dgm:pt modelId="{BFE6B201-F032-44BC-8B96-5C39F69590FA}" type="pres">
      <dgm:prSet presAssocID="{763967ED-957A-4D6E-837E-85DED2EF97D6}" presName="sibTrans" presStyleCnt="0"/>
      <dgm:spPr/>
    </dgm:pt>
    <dgm:pt modelId="{A4A9137F-2D67-4907-B09C-374F508147D8}" type="pres">
      <dgm:prSet presAssocID="{763967ED-957A-4D6E-837E-85DED2EF97D6}" presName="space" presStyleCnt="0"/>
      <dgm:spPr/>
    </dgm:pt>
    <dgm:pt modelId="{04436F03-6371-4824-BF65-CAB5A6C0D033}" type="pres">
      <dgm:prSet presAssocID="{44A5585F-BD41-4C36-A4AB-F1DC1A5E5B04}" presName="composite" presStyleCnt="0"/>
      <dgm:spPr/>
    </dgm:pt>
    <dgm:pt modelId="{A5705515-700C-47F6-B377-75C443FC7CFD}" type="pres">
      <dgm:prSet presAssocID="{44A5585F-BD41-4C36-A4AB-F1DC1A5E5B04}" presName="LShape" presStyleLbl="alignNode1" presStyleIdx="4" presStyleCnt="19"/>
      <dgm:spPr/>
    </dgm:pt>
    <dgm:pt modelId="{62B7A814-B2E2-4928-BDC8-427B1EB4BF2B}" type="pres">
      <dgm:prSet presAssocID="{44A5585F-BD41-4C36-A4AB-F1DC1A5E5B04}" presName="ParentText" presStyleLbl="revTx" presStyleIdx="2" presStyleCnt="10" custScaleX="117632">
        <dgm:presLayoutVars>
          <dgm:chMax val="0"/>
          <dgm:chPref val="0"/>
          <dgm:bulletEnabled val="1"/>
        </dgm:presLayoutVars>
      </dgm:prSet>
      <dgm:spPr/>
    </dgm:pt>
    <dgm:pt modelId="{70FAB98A-4244-4FEF-B616-E769B3000F55}" type="pres">
      <dgm:prSet presAssocID="{44A5585F-BD41-4C36-A4AB-F1DC1A5E5B04}" presName="Triangle" presStyleLbl="alignNode1" presStyleIdx="5" presStyleCnt="19"/>
      <dgm:spPr/>
    </dgm:pt>
    <dgm:pt modelId="{FDDEA0AA-3451-4DE3-9383-B04FA0AB4CE3}" type="pres">
      <dgm:prSet presAssocID="{72BC14F6-5FFC-46F2-A683-C1A47F045F10}" presName="sibTrans" presStyleCnt="0"/>
      <dgm:spPr/>
    </dgm:pt>
    <dgm:pt modelId="{7337054F-91D0-4AEC-9136-BC53D5D92C2F}" type="pres">
      <dgm:prSet presAssocID="{72BC14F6-5FFC-46F2-A683-C1A47F045F10}" presName="space" presStyleCnt="0"/>
      <dgm:spPr/>
    </dgm:pt>
    <dgm:pt modelId="{CE52ED37-82CA-439E-9970-75820E0E794A}" type="pres">
      <dgm:prSet presAssocID="{2C1DDC1F-EF50-4C6E-8B36-374D11E11918}" presName="composite" presStyleCnt="0"/>
      <dgm:spPr/>
    </dgm:pt>
    <dgm:pt modelId="{3BFFD671-7462-4721-842C-FD5D9EB3AD77}" type="pres">
      <dgm:prSet presAssocID="{2C1DDC1F-EF50-4C6E-8B36-374D11E11918}" presName="LShape" presStyleLbl="alignNode1" presStyleIdx="6" presStyleCnt="19"/>
      <dgm:spPr/>
    </dgm:pt>
    <dgm:pt modelId="{87D63B16-4E6E-4BE5-ABA9-DD069535C104}" type="pres">
      <dgm:prSet presAssocID="{2C1DDC1F-EF50-4C6E-8B36-374D11E11918}" presName="ParentText" presStyleLbl="revTx" presStyleIdx="3" presStyleCnt="10" custScaleX="112116">
        <dgm:presLayoutVars>
          <dgm:chMax val="0"/>
          <dgm:chPref val="0"/>
          <dgm:bulletEnabled val="1"/>
        </dgm:presLayoutVars>
      </dgm:prSet>
      <dgm:spPr/>
    </dgm:pt>
    <dgm:pt modelId="{48334E02-617E-4AA5-A3EF-10BC90B46461}" type="pres">
      <dgm:prSet presAssocID="{2C1DDC1F-EF50-4C6E-8B36-374D11E11918}" presName="Triangle" presStyleLbl="alignNode1" presStyleIdx="7" presStyleCnt="19"/>
      <dgm:spPr/>
    </dgm:pt>
    <dgm:pt modelId="{D036CD05-B37E-4A3C-B347-05B29353BA1E}" type="pres">
      <dgm:prSet presAssocID="{B96ADC7B-38D7-4245-9FDC-9E8C008A737D}" presName="sibTrans" presStyleCnt="0"/>
      <dgm:spPr/>
    </dgm:pt>
    <dgm:pt modelId="{1C6C7222-348E-4AAB-A8E4-20E95BB7D0FB}" type="pres">
      <dgm:prSet presAssocID="{B96ADC7B-38D7-4245-9FDC-9E8C008A737D}" presName="space" presStyleCnt="0"/>
      <dgm:spPr/>
    </dgm:pt>
    <dgm:pt modelId="{9D25FC19-7A55-429A-871E-556EDFC8B434}" type="pres">
      <dgm:prSet presAssocID="{84779DA7-7DE1-40FB-8F5F-C23CD489C59F}" presName="composite" presStyleCnt="0"/>
      <dgm:spPr/>
    </dgm:pt>
    <dgm:pt modelId="{DA6ADD49-3A85-4DC1-9208-ADB213E6001B}" type="pres">
      <dgm:prSet presAssocID="{84779DA7-7DE1-40FB-8F5F-C23CD489C59F}" presName="LShape" presStyleLbl="alignNode1" presStyleIdx="8" presStyleCnt="19"/>
      <dgm:spPr/>
    </dgm:pt>
    <dgm:pt modelId="{8BD6FF81-4995-4EB4-B640-4971603CCD9F}" type="pres">
      <dgm:prSet presAssocID="{84779DA7-7DE1-40FB-8F5F-C23CD489C59F}" presName="ParentText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91197A36-4C47-440D-82B9-61A1EF7B453E}" type="pres">
      <dgm:prSet presAssocID="{84779DA7-7DE1-40FB-8F5F-C23CD489C59F}" presName="Triangle" presStyleLbl="alignNode1" presStyleIdx="9" presStyleCnt="19"/>
      <dgm:spPr/>
    </dgm:pt>
    <dgm:pt modelId="{09A3711E-90F0-4FF6-BC7F-F89C09B849CF}" type="pres">
      <dgm:prSet presAssocID="{0C54FB63-6C24-4140-BE63-C5C6A7101CEE}" presName="sibTrans" presStyleCnt="0"/>
      <dgm:spPr/>
    </dgm:pt>
    <dgm:pt modelId="{8955E224-5178-4FD5-9566-5A461A5938E5}" type="pres">
      <dgm:prSet presAssocID="{0C54FB63-6C24-4140-BE63-C5C6A7101CEE}" presName="space" presStyleCnt="0"/>
      <dgm:spPr/>
    </dgm:pt>
    <dgm:pt modelId="{459953F3-D175-4A42-BFAB-2B7E1C85FB26}" type="pres">
      <dgm:prSet presAssocID="{3E5E93B6-1B4C-4048-8317-84BFC0E20927}" presName="composite" presStyleCnt="0"/>
      <dgm:spPr/>
    </dgm:pt>
    <dgm:pt modelId="{8A8AEA78-D862-4831-A779-6CC8A38CC336}" type="pres">
      <dgm:prSet presAssocID="{3E5E93B6-1B4C-4048-8317-84BFC0E20927}" presName="LShape" presStyleLbl="alignNode1" presStyleIdx="10" presStyleCnt="19"/>
      <dgm:spPr/>
    </dgm:pt>
    <dgm:pt modelId="{2534679D-1C68-49B2-89C7-A6461B3C727E}" type="pres">
      <dgm:prSet presAssocID="{3E5E93B6-1B4C-4048-8317-84BFC0E20927}" presName="ParentText" presStyleLbl="revTx" presStyleIdx="5" presStyleCnt="10" custScaleX="129930">
        <dgm:presLayoutVars>
          <dgm:chMax val="0"/>
          <dgm:chPref val="0"/>
          <dgm:bulletEnabled val="1"/>
        </dgm:presLayoutVars>
      </dgm:prSet>
      <dgm:spPr/>
    </dgm:pt>
    <dgm:pt modelId="{6ED893A1-B581-4658-937D-E17F5118A2DF}" type="pres">
      <dgm:prSet presAssocID="{3E5E93B6-1B4C-4048-8317-84BFC0E20927}" presName="Triangle" presStyleLbl="alignNode1" presStyleIdx="11" presStyleCnt="19"/>
      <dgm:spPr/>
    </dgm:pt>
    <dgm:pt modelId="{78F99C95-39C4-489B-B3EA-8622C78C18D3}" type="pres">
      <dgm:prSet presAssocID="{A6662055-775C-441D-81A7-7C6FBC42A3F5}" presName="sibTrans" presStyleCnt="0"/>
      <dgm:spPr/>
    </dgm:pt>
    <dgm:pt modelId="{CDBAD5D8-BDBF-43B0-8BBA-D806144B1C4F}" type="pres">
      <dgm:prSet presAssocID="{A6662055-775C-441D-81A7-7C6FBC42A3F5}" presName="space" presStyleCnt="0"/>
      <dgm:spPr/>
    </dgm:pt>
    <dgm:pt modelId="{0316A1CB-1B83-4DA6-ACE5-443C36738180}" type="pres">
      <dgm:prSet presAssocID="{66B31515-A8FF-4283-8E57-C9C79A0F999D}" presName="composite" presStyleCnt="0"/>
      <dgm:spPr/>
    </dgm:pt>
    <dgm:pt modelId="{EA594F95-505A-411B-8EC5-7705ED60D382}" type="pres">
      <dgm:prSet presAssocID="{66B31515-A8FF-4283-8E57-C9C79A0F999D}" presName="LShape" presStyleLbl="alignNode1" presStyleIdx="12" presStyleCnt="19"/>
      <dgm:spPr/>
    </dgm:pt>
    <dgm:pt modelId="{0B7471D1-7396-4A2E-8D50-6987902D737C}" type="pres">
      <dgm:prSet presAssocID="{66B31515-A8FF-4283-8E57-C9C79A0F999D}" presName="ParentText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57EF4375-ADFD-4D4D-B426-01C31271975F}" type="pres">
      <dgm:prSet presAssocID="{66B31515-A8FF-4283-8E57-C9C79A0F999D}" presName="Triangle" presStyleLbl="alignNode1" presStyleIdx="13" presStyleCnt="19"/>
      <dgm:spPr/>
    </dgm:pt>
    <dgm:pt modelId="{2FC1B884-C623-41A4-80BB-22D588EEDD9E}" type="pres">
      <dgm:prSet presAssocID="{57838F29-7CBF-4534-A6CF-8E81D199042E}" presName="sibTrans" presStyleCnt="0"/>
      <dgm:spPr/>
    </dgm:pt>
    <dgm:pt modelId="{E241E978-7C16-4E07-9482-5F0895A1CBD3}" type="pres">
      <dgm:prSet presAssocID="{57838F29-7CBF-4534-A6CF-8E81D199042E}" presName="space" presStyleCnt="0"/>
      <dgm:spPr/>
    </dgm:pt>
    <dgm:pt modelId="{182E9569-2767-4394-9B31-F2676DB80606}" type="pres">
      <dgm:prSet presAssocID="{13CB0E97-9F7E-4867-B416-09250A10973C}" presName="composite" presStyleCnt="0"/>
      <dgm:spPr/>
    </dgm:pt>
    <dgm:pt modelId="{D27E867E-13EF-4434-B14F-A9341A331340}" type="pres">
      <dgm:prSet presAssocID="{13CB0E97-9F7E-4867-B416-09250A10973C}" presName="LShape" presStyleLbl="alignNode1" presStyleIdx="14" presStyleCnt="19"/>
      <dgm:spPr/>
    </dgm:pt>
    <dgm:pt modelId="{B290D504-37AD-4D6E-8A22-874CBF88C833}" type="pres">
      <dgm:prSet presAssocID="{13CB0E97-9F7E-4867-B416-09250A10973C}" presName="ParentText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8E6D3952-594B-4F06-BC1F-9C7DE30CF5A6}" type="pres">
      <dgm:prSet presAssocID="{13CB0E97-9F7E-4867-B416-09250A10973C}" presName="Triangle" presStyleLbl="alignNode1" presStyleIdx="15" presStyleCnt="19"/>
      <dgm:spPr/>
    </dgm:pt>
    <dgm:pt modelId="{CF627A94-340F-4D53-84C0-B15EE94901D4}" type="pres">
      <dgm:prSet presAssocID="{07D4A9AE-0955-415A-B610-796025E7A96A}" presName="sibTrans" presStyleCnt="0"/>
      <dgm:spPr/>
    </dgm:pt>
    <dgm:pt modelId="{D42B2E42-9F4A-4CB6-AA74-3B2F1B3724E3}" type="pres">
      <dgm:prSet presAssocID="{07D4A9AE-0955-415A-B610-796025E7A96A}" presName="space" presStyleCnt="0"/>
      <dgm:spPr/>
    </dgm:pt>
    <dgm:pt modelId="{E3C3FC13-37B5-4C45-8794-561BD5D768A1}" type="pres">
      <dgm:prSet presAssocID="{2BEC4B3A-A08D-4303-96C8-04B837A38F26}" presName="composite" presStyleCnt="0"/>
      <dgm:spPr/>
    </dgm:pt>
    <dgm:pt modelId="{0CD494B3-F52E-4E3A-B9BF-F69F2B095BA2}" type="pres">
      <dgm:prSet presAssocID="{2BEC4B3A-A08D-4303-96C8-04B837A38F26}" presName="LShape" presStyleLbl="alignNode1" presStyleIdx="16" presStyleCnt="19"/>
      <dgm:spPr/>
    </dgm:pt>
    <dgm:pt modelId="{FA0AF96F-0667-4FF6-99ED-1017B9716E81}" type="pres">
      <dgm:prSet presAssocID="{2BEC4B3A-A08D-4303-96C8-04B837A38F26}" presName="ParentText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A785260-9AAF-40C5-8598-9B5EB6F7F272}" type="pres">
      <dgm:prSet presAssocID="{2BEC4B3A-A08D-4303-96C8-04B837A38F26}" presName="Triangle" presStyleLbl="alignNode1" presStyleIdx="17" presStyleCnt="19"/>
      <dgm:spPr/>
    </dgm:pt>
    <dgm:pt modelId="{B4069F35-1BB1-4B4B-8990-684D71B85B2D}" type="pres">
      <dgm:prSet presAssocID="{AC16AA73-C82D-49C6-AA1E-5485CF3EB57F}" presName="sibTrans" presStyleCnt="0"/>
      <dgm:spPr/>
    </dgm:pt>
    <dgm:pt modelId="{6B7C16BC-290B-478A-9C92-1BE6AD7A1BEA}" type="pres">
      <dgm:prSet presAssocID="{AC16AA73-C82D-49C6-AA1E-5485CF3EB57F}" presName="space" presStyleCnt="0"/>
      <dgm:spPr/>
    </dgm:pt>
    <dgm:pt modelId="{0291A25E-79BA-4A07-B8EB-CE717BB2534D}" type="pres">
      <dgm:prSet presAssocID="{9491DFC7-3A17-4DC8-AAA1-4A76297BE661}" presName="composite" presStyleCnt="0"/>
      <dgm:spPr/>
    </dgm:pt>
    <dgm:pt modelId="{E0814800-3FA4-4E04-A23A-FEF66A44173C}" type="pres">
      <dgm:prSet presAssocID="{9491DFC7-3A17-4DC8-AAA1-4A76297BE661}" presName="LShape" presStyleLbl="alignNode1" presStyleIdx="18" presStyleCnt="19"/>
      <dgm:spPr/>
    </dgm:pt>
    <dgm:pt modelId="{8B0AF68F-CE44-4594-B543-6A2CE7A3AC6A}" type="pres">
      <dgm:prSet presAssocID="{9491DFC7-3A17-4DC8-AAA1-4A76297BE661}" presName="ParentText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88282D07-37FB-4A70-81A7-2E4860CD411A}" type="presOf" srcId="{890216B6-BE56-4EB5-8CFD-4FDDF7359E0B}" destId="{0B7471D1-7396-4A2E-8D50-6987902D737C}" srcOrd="0" destOrd="1" presId="urn:microsoft.com/office/officeart/2009/3/layout/StepUpProcess"/>
    <dgm:cxn modelId="{FA8C4513-16F4-4C2C-B9D7-A7502DB5D719}" type="presOf" srcId="{FAB1598A-87C2-4F8B-883D-B7619EC910A0}" destId="{D097C7F8-10CA-4C17-9544-3297B0CADDE5}" srcOrd="0" destOrd="0" presId="urn:microsoft.com/office/officeart/2009/3/layout/StepUpProcess"/>
    <dgm:cxn modelId="{4364021C-8318-4DF5-9C23-9438DCC745D8}" type="presOf" srcId="{747B4902-FBB3-4FBA-80AE-C02FED736942}" destId="{1ACD1314-E0C6-4684-BE04-9F695C5464BA}" srcOrd="0" destOrd="1" presId="urn:microsoft.com/office/officeart/2009/3/layout/StepUpProcess"/>
    <dgm:cxn modelId="{6C79641F-553B-4F06-8AFB-55C7282FE6CD}" srcId="{1206849F-E51A-41F8-A004-C1FF2EFB4F08}" destId="{13CB0E97-9F7E-4867-B416-09250A10973C}" srcOrd="7" destOrd="0" parTransId="{1454CD7A-FC64-49FB-AF53-61086826038B}" sibTransId="{07D4A9AE-0955-415A-B610-796025E7A96A}"/>
    <dgm:cxn modelId="{426A2520-F8EA-4CA6-B3E9-4F515A97B834}" type="presOf" srcId="{8267DBF1-16C4-4364-86B4-C22CEA58C605}" destId="{FA0AF96F-0667-4FF6-99ED-1017B9716E81}" srcOrd="0" destOrd="1" presId="urn:microsoft.com/office/officeart/2009/3/layout/StepUpProcess"/>
    <dgm:cxn modelId="{A703AF20-B9D8-4188-96E9-64CD723BBB75}" srcId="{2BEC4B3A-A08D-4303-96C8-04B837A38F26}" destId="{8267DBF1-16C4-4364-86B4-C22CEA58C605}" srcOrd="0" destOrd="0" parTransId="{012E699C-7BAB-4624-BC78-3B7136F90153}" sibTransId="{61677806-2265-4D3B-9B91-2D0B0FCDEF43}"/>
    <dgm:cxn modelId="{846F9626-EB54-4F88-AB28-C7927E4D38F1}" srcId="{FAB1598A-87C2-4F8B-883D-B7619EC910A0}" destId="{5705B180-F452-4491-9316-46BD14904AFF}" srcOrd="0" destOrd="0" parTransId="{C7B7BAF0-0568-44E2-971E-B4E46973AFCE}" sibTransId="{36EC81C5-AA44-47E3-8596-72D53D8F3746}"/>
    <dgm:cxn modelId="{4EF0B327-FAC7-488A-9C16-AADA325D09A9}" type="presOf" srcId="{2BEC4B3A-A08D-4303-96C8-04B837A38F26}" destId="{FA0AF96F-0667-4FF6-99ED-1017B9716E81}" srcOrd="0" destOrd="0" presId="urn:microsoft.com/office/officeart/2009/3/layout/StepUpProcess"/>
    <dgm:cxn modelId="{54291A2A-F72C-4BBF-B45F-EC029E269E1E}" type="presOf" srcId="{44A5585F-BD41-4C36-A4AB-F1DC1A5E5B04}" destId="{62B7A814-B2E2-4928-BDC8-427B1EB4BF2B}" srcOrd="0" destOrd="0" presId="urn:microsoft.com/office/officeart/2009/3/layout/StepUpProcess"/>
    <dgm:cxn modelId="{0E2DB92E-7332-4DE1-80C0-6BC641B05091}" type="presOf" srcId="{BC0942CA-9E40-4856-9B66-9395B1B96CBC}" destId="{87D63B16-4E6E-4BE5-ABA9-DD069535C104}" srcOrd="0" destOrd="1" presId="urn:microsoft.com/office/officeart/2009/3/layout/StepUpProcess"/>
    <dgm:cxn modelId="{89F2983F-6CCE-4B07-8F89-8BF15FE1D669}" srcId="{120B514E-0B73-47E7-9B3A-134AB04D4135}" destId="{747B4902-FBB3-4FBA-80AE-C02FED736942}" srcOrd="0" destOrd="0" parTransId="{3F64FAD0-A27E-4EB5-9148-34209CCE0483}" sibTransId="{13FA8DED-47E8-439F-B1F1-B5BA7726892C}"/>
    <dgm:cxn modelId="{950E7A5B-4A9B-4127-84CE-08A5C47D375A}" type="presOf" srcId="{120B514E-0B73-47E7-9B3A-134AB04D4135}" destId="{1ACD1314-E0C6-4684-BE04-9F695C5464BA}" srcOrd="0" destOrd="0" presId="urn:microsoft.com/office/officeart/2009/3/layout/StepUpProcess"/>
    <dgm:cxn modelId="{3148825C-3468-4BC3-B580-02258E650415}" srcId="{3E5E93B6-1B4C-4048-8317-84BFC0E20927}" destId="{E0C092E0-6E66-4288-B568-73F3FE3F1AE8}" srcOrd="0" destOrd="0" parTransId="{35931027-36AA-4FC2-9B53-F9B29EA59DB6}" sibTransId="{A03463AF-5604-42BF-BE56-A6713411386C}"/>
    <dgm:cxn modelId="{45F36942-89A9-4176-B0F9-0989F2703062}" srcId="{1206849F-E51A-41F8-A004-C1FF2EFB4F08}" destId="{FAB1598A-87C2-4F8B-883D-B7619EC910A0}" srcOrd="1" destOrd="0" parTransId="{D5A958B6-65FE-438E-84A0-EAF0CB86AC75}" sibTransId="{763967ED-957A-4D6E-837E-85DED2EF97D6}"/>
    <dgm:cxn modelId="{3306B663-4E35-4828-89DA-30E88E85E3F4}" srcId="{13CB0E97-9F7E-4867-B416-09250A10973C}" destId="{C2788B57-88B7-40C2-9C99-2022BDF1968A}" srcOrd="0" destOrd="0" parTransId="{C037770D-2104-4EDA-B8DD-BD5C603BFB94}" sibTransId="{41B2F81C-C261-4774-8DB9-DFAE9CC57D85}"/>
    <dgm:cxn modelId="{948F736D-9F29-4B49-B3DC-5552D7B116F1}" srcId="{1206849F-E51A-41F8-A004-C1FF2EFB4F08}" destId="{84779DA7-7DE1-40FB-8F5F-C23CD489C59F}" srcOrd="4" destOrd="0" parTransId="{B2A38EC4-F932-45DD-BABF-3876DF1D65D4}" sibTransId="{0C54FB63-6C24-4140-BE63-C5C6A7101CEE}"/>
    <dgm:cxn modelId="{8753CF4E-B023-4F09-922D-CABA394354B2}" srcId="{1206849F-E51A-41F8-A004-C1FF2EFB4F08}" destId="{66B31515-A8FF-4283-8E57-C9C79A0F999D}" srcOrd="6" destOrd="0" parTransId="{8A4C8CFB-C2CB-428B-B29D-9A14F4940D38}" sibTransId="{57838F29-7CBF-4534-A6CF-8E81D199042E}"/>
    <dgm:cxn modelId="{61998053-FC21-4A8B-9C9E-3DA7149382C9}" srcId="{1206849F-E51A-41F8-A004-C1FF2EFB4F08}" destId="{2C1DDC1F-EF50-4C6E-8B36-374D11E11918}" srcOrd="3" destOrd="0" parTransId="{8B827171-E98C-4154-A2AD-01E33F77A1FA}" sibTransId="{B96ADC7B-38D7-4245-9FDC-9E8C008A737D}"/>
    <dgm:cxn modelId="{B1320954-EE40-4FB5-9EB5-CD754A43441E}" type="presOf" srcId="{C2788B57-88B7-40C2-9C99-2022BDF1968A}" destId="{B290D504-37AD-4D6E-8A22-874CBF88C833}" srcOrd="0" destOrd="1" presId="urn:microsoft.com/office/officeart/2009/3/layout/StepUpProcess"/>
    <dgm:cxn modelId="{413BE975-D88B-4CB6-9136-DF5F6524A99C}" type="presOf" srcId="{1206849F-E51A-41F8-A004-C1FF2EFB4F08}" destId="{9D159558-B84A-4A60-9B7C-E1C06BD01EB5}" srcOrd="0" destOrd="0" presId="urn:microsoft.com/office/officeart/2009/3/layout/StepUpProcess"/>
    <dgm:cxn modelId="{F6EAE876-4DF7-4544-BB70-790AF3CFDA4A}" type="presOf" srcId="{E0C092E0-6E66-4288-B568-73F3FE3F1AE8}" destId="{2534679D-1C68-49B2-89C7-A6461B3C727E}" srcOrd="0" destOrd="1" presId="urn:microsoft.com/office/officeart/2009/3/layout/StepUpProcess"/>
    <dgm:cxn modelId="{56712988-88AD-4A72-A688-44908F65A32D}" type="presOf" srcId="{84779DA7-7DE1-40FB-8F5F-C23CD489C59F}" destId="{8BD6FF81-4995-4EB4-B640-4971603CCD9F}" srcOrd="0" destOrd="0" presId="urn:microsoft.com/office/officeart/2009/3/layout/StepUpProcess"/>
    <dgm:cxn modelId="{A196BC8B-C5C6-49E7-A289-57F48BB1C060}" type="presOf" srcId="{3E078C1D-F29E-4B81-9DBB-2FC285501162}" destId="{8B0AF68F-CE44-4594-B543-6A2CE7A3AC6A}" srcOrd="0" destOrd="1" presId="urn:microsoft.com/office/officeart/2009/3/layout/StepUpProcess"/>
    <dgm:cxn modelId="{9D039595-F604-4454-AEB0-0D01F6E86FAB}" type="presOf" srcId="{3E5E93B6-1B4C-4048-8317-84BFC0E20927}" destId="{2534679D-1C68-49B2-89C7-A6461B3C727E}" srcOrd="0" destOrd="0" presId="urn:microsoft.com/office/officeart/2009/3/layout/StepUpProcess"/>
    <dgm:cxn modelId="{5B532C9B-843A-4AA9-85F6-A1B5F83F0936}" type="presOf" srcId="{9491DFC7-3A17-4DC8-AAA1-4A76297BE661}" destId="{8B0AF68F-CE44-4594-B543-6A2CE7A3AC6A}" srcOrd="0" destOrd="0" presId="urn:microsoft.com/office/officeart/2009/3/layout/StepUpProcess"/>
    <dgm:cxn modelId="{7FD0BFA2-5588-428E-A626-263049D3EC21}" type="presOf" srcId="{13CB0E97-9F7E-4867-B416-09250A10973C}" destId="{B290D504-37AD-4D6E-8A22-874CBF88C833}" srcOrd="0" destOrd="0" presId="urn:microsoft.com/office/officeart/2009/3/layout/StepUpProcess"/>
    <dgm:cxn modelId="{907361B4-3D42-44A1-A4AC-2913D93B072E}" type="presOf" srcId="{3F70A4B4-8E0F-4C2D-BFD4-EEE53AF7B341}" destId="{62B7A814-B2E2-4928-BDC8-427B1EB4BF2B}" srcOrd="0" destOrd="1" presId="urn:microsoft.com/office/officeart/2009/3/layout/StepUpProcess"/>
    <dgm:cxn modelId="{27DB79B8-46AE-4A18-BB8D-EE9A9CA751AE}" srcId="{66B31515-A8FF-4283-8E57-C9C79A0F999D}" destId="{890216B6-BE56-4EB5-8CFD-4FDDF7359E0B}" srcOrd="0" destOrd="0" parTransId="{842B8C9A-31CB-4411-A322-A8D6CD183E99}" sibTransId="{A32461D6-992C-4C55-8CCD-39B2499AF105}"/>
    <dgm:cxn modelId="{A34C06BA-AFA8-480F-B85B-D975E25ECB95}" srcId="{9491DFC7-3A17-4DC8-AAA1-4A76297BE661}" destId="{3E078C1D-F29E-4B81-9DBB-2FC285501162}" srcOrd="0" destOrd="0" parTransId="{257AD8B4-1C29-423C-B5E5-9A4E8FACAB2F}" sibTransId="{9F3FF20C-08CC-4003-9727-FE0300F997BB}"/>
    <dgm:cxn modelId="{AA0824D1-B4FC-44B2-9C38-588BDD228A5C}" srcId="{44A5585F-BD41-4C36-A4AB-F1DC1A5E5B04}" destId="{3F70A4B4-8E0F-4C2D-BFD4-EEE53AF7B341}" srcOrd="0" destOrd="0" parTransId="{D651BD11-1E90-4965-84C5-A7EA0F31DB0D}" sibTransId="{4927F891-9E87-4210-953D-665738696B7B}"/>
    <dgm:cxn modelId="{97F25FD6-87FC-4262-8B9B-DBACE87F8986}" srcId="{1206849F-E51A-41F8-A004-C1FF2EFB4F08}" destId="{3E5E93B6-1B4C-4048-8317-84BFC0E20927}" srcOrd="5" destOrd="0" parTransId="{DFCD02CB-F23A-4BC8-B3B9-93B38178EE90}" sibTransId="{A6662055-775C-441D-81A7-7C6FBC42A3F5}"/>
    <dgm:cxn modelId="{5AE2E6DA-69E9-49B6-A154-6D95EFE7C1F3}" type="presOf" srcId="{66B31515-A8FF-4283-8E57-C9C79A0F999D}" destId="{0B7471D1-7396-4A2E-8D50-6987902D737C}" srcOrd="0" destOrd="0" presId="urn:microsoft.com/office/officeart/2009/3/layout/StepUpProcess"/>
    <dgm:cxn modelId="{A93F1DDD-7780-4D97-A875-8334E18D078D}" srcId="{2C1DDC1F-EF50-4C6E-8B36-374D11E11918}" destId="{BC0942CA-9E40-4856-9B66-9395B1B96CBC}" srcOrd="0" destOrd="0" parTransId="{1539F8E3-0E3A-494E-95A6-3B58EE902CE8}" sibTransId="{BC882106-CB46-4093-A3A0-1910E78623FE}"/>
    <dgm:cxn modelId="{3070FDDD-86AE-44D0-A6C2-BDA93C5646F8}" srcId="{1206849F-E51A-41F8-A004-C1FF2EFB4F08}" destId="{9491DFC7-3A17-4DC8-AAA1-4A76297BE661}" srcOrd="9" destOrd="0" parTransId="{E3B363FA-B56B-4034-B9CB-B5C0C4BCFE55}" sibTransId="{FC79412D-763A-4FB6-B85B-0705C901775D}"/>
    <dgm:cxn modelId="{1068E0E8-FA3A-493D-8161-8623D55B2D12}" type="presOf" srcId="{5705B180-F452-4491-9316-46BD14904AFF}" destId="{D097C7F8-10CA-4C17-9544-3297B0CADDE5}" srcOrd="0" destOrd="1" presId="urn:microsoft.com/office/officeart/2009/3/layout/StepUpProcess"/>
    <dgm:cxn modelId="{502677EB-97A9-411D-91D9-0F98AD33F7AB}" srcId="{1206849F-E51A-41F8-A004-C1FF2EFB4F08}" destId="{2BEC4B3A-A08D-4303-96C8-04B837A38F26}" srcOrd="8" destOrd="0" parTransId="{117CEDA5-1F0F-43A2-9B7E-88402A2E199D}" sibTransId="{AC16AA73-C82D-49C6-AA1E-5485CF3EB57F}"/>
    <dgm:cxn modelId="{5F7C45F0-F155-4459-ABB5-D329D71CBC82}" type="presOf" srcId="{2C1DDC1F-EF50-4C6E-8B36-374D11E11918}" destId="{87D63B16-4E6E-4BE5-ABA9-DD069535C104}" srcOrd="0" destOrd="0" presId="urn:microsoft.com/office/officeart/2009/3/layout/StepUpProcess"/>
    <dgm:cxn modelId="{22CDB3F2-8276-4E36-97BD-AD57C7ED9396}" srcId="{1206849F-E51A-41F8-A004-C1FF2EFB4F08}" destId="{120B514E-0B73-47E7-9B3A-134AB04D4135}" srcOrd="0" destOrd="0" parTransId="{F1870466-0389-44A5-9A70-88E0D282E998}" sibTransId="{1D7C877C-FF56-49F8-B259-972B713B4EA2}"/>
    <dgm:cxn modelId="{0027EDF4-C508-4602-9531-F41819B9A7DA}" srcId="{1206849F-E51A-41F8-A004-C1FF2EFB4F08}" destId="{44A5585F-BD41-4C36-A4AB-F1DC1A5E5B04}" srcOrd="2" destOrd="0" parTransId="{EC8155F6-41BD-4CE7-A597-D537476C1CCC}" sibTransId="{72BC14F6-5FFC-46F2-A683-C1A47F045F10}"/>
    <dgm:cxn modelId="{441EE21B-B6D3-4F5E-BF10-E96C469083F3}" type="presParOf" srcId="{9D159558-B84A-4A60-9B7C-E1C06BD01EB5}" destId="{70EC793E-0AC2-4CE1-8294-E409DA804E0E}" srcOrd="0" destOrd="0" presId="urn:microsoft.com/office/officeart/2009/3/layout/StepUpProcess"/>
    <dgm:cxn modelId="{B7DF879D-862C-4B25-B965-A749DA058927}" type="presParOf" srcId="{70EC793E-0AC2-4CE1-8294-E409DA804E0E}" destId="{693684C6-7E2C-4356-9EC4-998F618D485F}" srcOrd="0" destOrd="0" presId="urn:microsoft.com/office/officeart/2009/3/layout/StepUpProcess"/>
    <dgm:cxn modelId="{0CB8FE1F-6D90-42AE-86DE-6E978397C8D2}" type="presParOf" srcId="{70EC793E-0AC2-4CE1-8294-E409DA804E0E}" destId="{1ACD1314-E0C6-4684-BE04-9F695C5464BA}" srcOrd="1" destOrd="0" presId="urn:microsoft.com/office/officeart/2009/3/layout/StepUpProcess"/>
    <dgm:cxn modelId="{06A88766-613E-4D4A-A794-EDFB33000E26}" type="presParOf" srcId="{70EC793E-0AC2-4CE1-8294-E409DA804E0E}" destId="{67D73380-E59B-4EC6-94D4-19103D25C21A}" srcOrd="2" destOrd="0" presId="urn:microsoft.com/office/officeart/2009/3/layout/StepUpProcess"/>
    <dgm:cxn modelId="{6640CC1A-F400-48F7-AED3-E4D2BBAA924B}" type="presParOf" srcId="{9D159558-B84A-4A60-9B7C-E1C06BD01EB5}" destId="{86A5BB69-EF93-4E28-A9A9-EB973F179197}" srcOrd="1" destOrd="0" presId="urn:microsoft.com/office/officeart/2009/3/layout/StepUpProcess"/>
    <dgm:cxn modelId="{106EB20A-F332-4C6F-AF2C-BC99E2B81F54}" type="presParOf" srcId="{86A5BB69-EF93-4E28-A9A9-EB973F179197}" destId="{8E1A45AC-7474-4AC3-9ED5-892A6CF12BEF}" srcOrd="0" destOrd="0" presId="urn:microsoft.com/office/officeart/2009/3/layout/StepUpProcess"/>
    <dgm:cxn modelId="{D0927DD1-81FE-4231-945E-35632115F87D}" type="presParOf" srcId="{9D159558-B84A-4A60-9B7C-E1C06BD01EB5}" destId="{D8662C6C-768F-4577-806B-8F63DCBFC488}" srcOrd="2" destOrd="0" presId="urn:microsoft.com/office/officeart/2009/3/layout/StepUpProcess"/>
    <dgm:cxn modelId="{FBF64B29-0754-4917-BA49-F7C5422A97DF}" type="presParOf" srcId="{D8662C6C-768F-4577-806B-8F63DCBFC488}" destId="{D0686C8C-FBF7-47A7-8357-D9F231BC6C3F}" srcOrd="0" destOrd="0" presId="urn:microsoft.com/office/officeart/2009/3/layout/StepUpProcess"/>
    <dgm:cxn modelId="{4AEF4AED-3C3A-4F5C-9E95-EC25BEC7B9E1}" type="presParOf" srcId="{D8662C6C-768F-4577-806B-8F63DCBFC488}" destId="{D097C7F8-10CA-4C17-9544-3297B0CADDE5}" srcOrd="1" destOrd="0" presId="urn:microsoft.com/office/officeart/2009/3/layout/StepUpProcess"/>
    <dgm:cxn modelId="{2AFB7663-CD9A-4845-B40A-CA50ADC1A748}" type="presParOf" srcId="{D8662C6C-768F-4577-806B-8F63DCBFC488}" destId="{D7FEA741-F5F0-45F0-BB53-2FC7C223211C}" srcOrd="2" destOrd="0" presId="urn:microsoft.com/office/officeart/2009/3/layout/StepUpProcess"/>
    <dgm:cxn modelId="{DCE9B736-917C-4277-A4AD-4925568A4E9D}" type="presParOf" srcId="{9D159558-B84A-4A60-9B7C-E1C06BD01EB5}" destId="{BFE6B201-F032-44BC-8B96-5C39F69590FA}" srcOrd="3" destOrd="0" presId="urn:microsoft.com/office/officeart/2009/3/layout/StepUpProcess"/>
    <dgm:cxn modelId="{BFFF1E90-B27E-458D-8F7F-DABB5EE63EB8}" type="presParOf" srcId="{BFE6B201-F032-44BC-8B96-5C39F69590FA}" destId="{A4A9137F-2D67-4907-B09C-374F508147D8}" srcOrd="0" destOrd="0" presId="urn:microsoft.com/office/officeart/2009/3/layout/StepUpProcess"/>
    <dgm:cxn modelId="{7D81486A-CDF5-4E59-A63A-1025481A38FE}" type="presParOf" srcId="{9D159558-B84A-4A60-9B7C-E1C06BD01EB5}" destId="{04436F03-6371-4824-BF65-CAB5A6C0D033}" srcOrd="4" destOrd="0" presId="urn:microsoft.com/office/officeart/2009/3/layout/StepUpProcess"/>
    <dgm:cxn modelId="{3D831DA4-2B68-4E2A-956F-7B0BAFF7FEB7}" type="presParOf" srcId="{04436F03-6371-4824-BF65-CAB5A6C0D033}" destId="{A5705515-700C-47F6-B377-75C443FC7CFD}" srcOrd="0" destOrd="0" presId="urn:microsoft.com/office/officeart/2009/3/layout/StepUpProcess"/>
    <dgm:cxn modelId="{3AE3D422-AB1C-4674-A453-0B2A42435BF5}" type="presParOf" srcId="{04436F03-6371-4824-BF65-CAB5A6C0D033}" destId="{62B7A814-B2E2-4928-BDC8-427B1EB4BF2B}" srcOrd="1" destOrd="0" presId="urn:microsoft.com/office/officeart/2009/3/layout/StepUpProcess"/>
    <dgm:cxn modelId="{613FAC01-1E66-4944-842B-CE606FC44302}" type="presParOf" srcId="{04436F03-6371-4824-BF65-CAB5A6C0D033}" destId="{70FAB98A-4244-4FEF-B616-E769B3000F55}" srcOrd="2" destOrd="0" presId="urn:microsoft.com/office/officeart/2009/3/layout/StepUpProcess"/>
    <dgm:cxn modelId="{93081C81-76B5-4666-8B2C-C314C8961A99}" type="presParOf" srcId="{9D159558-B84A-4A60-9B7C-E1C06BD01EB5}" destId="{FDDEA0AA-3451-4DE3-9383-B04FA0AB4CE3}" srcOrd="5" destOrd="0" presId="urn:microsoft.com/office/officeart/2009/3/layout/StepUpProcess"/>
    <dgm:cxn modelId="{71A77113-AF9B-4EBD-8193-CA32A69FCEB8}" type="presParOf" srcId="{FDDEA0AA-3451-4DE3-9383-B04FA0AB4CE3}" destId="{7337054F-91D0-4AEC-9136-BC53D5D92C2F}" srcOrd="0" destOrd="0" presId="urn:microsoft.com/office/officeart/2009/3/layout/StepUpProcess"/>
    <dgm:cxn modelId="{B94EC9C5-5019-4639-A3B0-049887A333C4}" type="presParOf" srcId="{9D159558-B84A-4A60-9B7C-E1C06BD01EB5}" destId="{CE52ED37-82CA-439E-9970-75820E0E794A}" srcOrd="6" destOrd="0" presId="urn:microsoft.com/office/officeart/2009/3/layout/StepUpProcess"/>
    <dgm:cxn modelId="{46380E1C-FC80-48B3-AE03-923B249B6CA0}" type="presParOf" srcId="{CE52ED37-82CA-439E-9970-75820E0E794A}" destId="{3BFFD671-7462-4721-842C-FD5D9EB3AD77}" srcOrd="0" destOrd="0" presId="urn:microsoft.com/office/officeart/2009/3/layout/StepUpProcess"/>
    <dgm:cxn modelId="{EDBBB40E-0077-4ADF-989B-8DA27BA42B38}" type="presParOf" srcId="{CE52ED37-82CA-439E-9970-75820E0E794A}" destId="{87D63B16-4E6E-4BE5-ABA9-DD069535C104}" srcOrd="1" destOrd="0" presId="urn:microsoft.com/office/officeart/2009/3/layout/StepUpProcess"/>
    <dgm:cxn modelId="{E8A8487F-EDCC-424A-98FF-64D3794C08CE}" type="presParOf" srcId="{CE52ED37-82CA-439E-9970-75820E0E794A}" destId="{48334E02-617E-4AA5-A3EF-10BC90B46461}" srcOrd="2" destOrd="0" presId="urn:microsoft.com/office/officeart/2009/3/layout/StepUpProcess"/>
    <dgm:cxn modelId="{EA89ED33-F815-4B10-A944-A600FDE8BB21}" type="presParOf" srcId="{9D159558-B84A-4A60-9B7C-E1C06BD01EB5}" destId="{D036CD05-B37E-4A3C-B347-05B29353BA1E}" srcOrd="7" destOrd="0" presId="urn:microsoft.com/office/officeart/2009/3/layout/StepUpProcess"/>
    <dgm:cxn modelId="{91555908-C12C-488F-9B17-D3B93C3CE2D3}" type="presParOf" srcId="{D036CD05-B37E-4A3C-B347-05B29353BA1E}" destId="{1C6C7222-348E-4AAB-A8E4-20E95BB7D0FB}" srcOrd="0" destOrd="0" presId="urn:microsoft.com/office/officeart/2009/3/layout/StepUpProcess"/>
    <dgm:cxn modelId="{6CDB16BB-FA50-41C4-96D9-08344A662314}" type="presParOf" srcId="{9D159558-B84A-4A60-9B7C-E1C06BD01EB5}" destId="{9D25FC19-7A55-429A-871E-556EDFC8B434}" srcOrd="8" destOrd="0" presId="urn:microsoft.com/office/officeart/2009/3/layout/StepUpProcess"/>
    <dgm:cxn modelId="{978629BE-75ED-4429-A602-24CAEA5C99AB}" type="presParOf" srcId="{9D25FC19-7A55-429A-871E-556EDFC8B434}" destId="{DA6ADD49-3A85-4DC1-9208-ADB213E6001B}" srcOrd="0" destOrd="0" presId="urn:microsoft.com/office/officeart/2009/3/layout/StepUpProcess"/>
    <dgm:cxn modelId="{6F931523-4770-4901-ACEB-0F6AC1C6E279}" type="presParOf" srcId="{9D25FC19-7A55-429A-871E-556EDFC8B434}" destId="{8BD6FF81-4995-4EB4-B640-4971603CCD9F}" srcOrd="1" destOrd="0" presId="urn:microsoft.com/office/officeart/2009/3/layout/StepUpProcess"/>
    <dgm:cxn modelId="{BD1A23E4-CC4C-44A4-8D14-991F82DA1D8F}" type="presParOf" srcId="{9D25FC19-7A55-429A-871E-556EDFC8B434}" destId="{91197A36-4C47-440D-82B9-61A1EF7B453E}" srcOrd="2" destOrd="0" presId="urn:microsoft.com/office/officeart/2009/3/layout/StepUpProcess"/>
    <dgm:cxn modelId="{8215F91A-7A4A-4A69-9EE8-CD3147BEC0BE}" type="presParOf" srcId="{9D159558-B84A-4A60-9B7C-E1C06BD01EB5}" destId="{09A3711E-90F0-4FF6-BC7F-F89C09B849CF}" srcOrd="9" destOrd="0" presId="urn:microsoft.com/office/officeart/2009/3/layout/StepUpProcess"/>
    <dgm:cxn modelId="{FA307012-5244-4197-9A83-CF17CA5F809D}" type="presParOf" srcId="{09A3711E-90F0-4FF6-BC7F-F89C09B849CF}" destId="{8955E224-5178-4FD5-9566-5A461A5938E5}" srcOrd="0" destOrd="0" presId="urn:microsoft.com/office/officeart/2009/3/layout/StepUpProcess"/>
    <dgm:cxn modelId="{E7428102-3BC9-4482-B6E8-8C30CFD7AEB2}" type="presParOf" srcId="{9D159558-B84A-4A60-9B7C-E1C06BD01EB5}" destId="{459953F3-D175-4A42-BFAB-2B7E1C85FB26}" srcOrd="10" destOrd="0" presId="urn:microsoft.com/office/officeart/2009/3/layout/StepUpProcess"/>
    <dgm:cxn modelId="{04EE7E95-66A7-4A42-B8BE-27705E75FF8E}" type="presParOf" srcId="{459953F3-D175-4A42-BFAB-2B7E1C85FB26}" destId="{8A8AEA78-D862-4831-A779-6CC8A38CC336}" srcOrd="0" destOrd="0" presId="urn:microsoft.com/office/officeart/2009/3/layout/StepUpProcess"/>
    <dgm:cxn modelId="{230AB201-A06A-4621-ADD3-07F17AF0AD9A}" type="presParOf" srcId="{459953F3-D175-4A42-BFAB-2B7E1C85FB26}" destId="{2534679D-1C68-49B2-89C7-A6461B3C727E}" srcOrd="1" destOrd="0" presId="urn:microsoft.com/office/officeart/2009/3/layout/StepUpProcess"/>
    <dgm:cxn modelId="{310EC64C-268D-4084-A9B8-2B0CC8D3470A}" type="presParOf" srcId="{459953F3-D175-4A42-BFAB-2B7E1C85FB26}" destId="{6ED893A1-B581-4658-937D-E17F5118A2DF}" srcOrd="2" destOrd="0" presId="urn:microsoft.com/office/officeart/2009/3/layout/StepUpProcess"/>
    <dgm:cxn modelId="{5B002412-4FF7-4E7A-A9B7-A04F5AD25F47}" type="presParOf" srcId="{9D159558-B84A-4A60-9B7C-E1C06BD01EB5}" destId="{78F99C95-39C4-489B-B3EA-8622C78C18D3}" srcOrd="11" destOrd="0" presId="urn:microsoft.com/office/officeart/2009/3/layout/StepUpProcess"/>
    <dgm:cxn modelId="{4BBA265D-5B2A-485F-BBF1-A5AD06F0F369}" type="presParOf" srcId="{78F99C95-39C4-489B-B3EA-8622C78C18D3}" destId="{CDBAD5D8-BDBF-43B0-8BBA-D806144B1C4F}" srcOrd="0" destOrd="0" presId="urn:microsoft.com/office/officeart/2009/3/layout/StepUpProcess"/>
    <dgm:cxn modelId="{8D90D880-E85E-4A8D-8CAF-DD9410729F20}" type="presParOf" srcId="{9D159558-B84A-4A60-9B7C-E1C06BD01EB5}" destId="{0316A1CB-1B83-4DA6-ACE5-443C36738180}" srcOrd="12" destOrd="0" presId="urn:microsoft.com/office/officeart/2009/3/layout/StepUpProcess"/>
    <dgm:cxn modelId="{A3AC7F82-C36A-4802-ABF0-940829117BF9}" type="presParOf" srcId="{0316A1CB-1B83-4DA6-ACE5-443C36738180}" destId="{EA594F95-505A-411B-8EC5-7705ED60D382}" srcOrd="0" destOrd="0" presId="urn:microsoft.com/office/officeart/2009/3/layout/StepUpProcess"/>
    <dgm:cxn modelId="{2ABBE4F0-C6FD-4365-89CD-83315682B388}" type="presParOf" srcId="{0316A1CB-1B83-4DA6-ACE5-443C36738180}" destId="{0B7471D1-7396-4A2E-8D50-6987902D737C}" srcOrd="1" destOrd="0" presId="urn:microsoft.com/office/officeart/2009/3/layout/StepUpProcess"/>
    <dgm:cxn modelId="{C40624AF-9EA2-4ECF-941A-1EFA3864CD7C}" type="presParOf" srcId="{0316A1CB-1B83-4DA6-ACE5-443C36738180}" destId="{57EF4375-ADFD-4D4D-B426-01C31271975F}" srcOrd="2" destOrd="0" presId="urn:microsoft.com/office/officeart/2009/3/layout/StepUpProcess"/>
    <dgm:cxn modelId="{01A15BA2-81C6-48DE-82FD-8BBC06047B18}" type="presParOf" srcId="{9D159558-B84A-4A60-9B7C-E1C06BD01EB5}" destId="{2FC1B884-C623-41A4-80BB-22D588EEDD9E}" srcOrd="13" destOrd="0" presId="urn:microsoft.com/office/officeart/2009/3/layout/StepUpProcess"/>
    <dgm:cxn modelId="{FD59947A-045F-4B27-A8FD-005F7916F304}" type="presParOf" srcId="{2FC1B884-C623-41A4-80BB-22D588EEDD9E}" destId="{E241E978-7C16-4E07-9482-5F0895A1CBD3}" srcOrd="0" destOrd="0" presId="urn:microsoft.com/office/officeart/2009/3/layout/StepUpProcess"/>
    <dgm:cxn modelId="{AA0DC946-6F6B-44BF-821C-28416BA12A5D}" type="presParOf" srcId="{9D159558-B84A-4A60-9B7C-E1C06BD01EB5}" destId="{182E9569-2767-4394-9B31-F2676DB80606}" srcOrd="14" destOrd="0" presId="urn:microsoft.com/office/officeart/2009/3/layout/StepUpProcess"/>
    <dgm:cxn modelId="{EB89A931-2099-420B-854E-54853BD51AB8}" type="presParOf" srcId="{182E9569-2767-4394-9B31-F2676DB80606}" destId="{D27E867E-13EF-4434-B14F-A9341A331340}" srcOrd="0" destOrd="0" presId="urn:microsoft.com/office/officeart/2009/3/layout/StepUpProcess"/>
    <dgm:cxn modelId="{6A105961-6DDD-4589-9E15-CBC10603F450}" type="presParOf" srcId="{182E9569-2767-4394-9B31-F2676DB80606}" destId="{B290D504-37AD-4D6E-8A22-874CBF88C833}" srcOrd="1" destOrd="0" presId="urn:microsoft.com/office/officeart/2009/3/layout/StepUpProcess"/>
    <dgm:cxn modelId="{38DBC944-703D-4B2D-849A-5F0D1AF41559}" type="presParOf" srcId="{182E9569-2767-4394-9B31-F2676DB80606}" destId="{8E6D3952-594B-4F06-BC1F-9C7DE30CF5A6}" srcOrd="2" destOrd="0" presId="urn:microsoft.com/office/officeart/2009/3/layout/StepUpProcess"/>
    <dgm:cxn modelId="{EDC4038D-1F03-404D-A195-C35DD5282200}" type="presParOf" srcId="{9D159558-B84A-4A60-9B7C-E1C06BD01EB5}" destId="{CF627A94-340F-4D53-84C0-B15EE94901D4}" srcOrd="15" destOrd="0" presId="urn:microsoft.com/office/officeart/2009/3/layout/StepUpProcess"/>
    <dgm:cxn modelId="{CF0E487A-7AB2-45FF-A594-2CE92D11D6D2}" type="presParOf" srcId="{CF627A94-340F-4D53-84C0-B15EE94901D4}" destId="{D42B2E42-9F4A-4CB6-AA74-3B2F1B3724E3}" srcOrd="0" destOrd="0" presId="urn:microsoft.com/office/officeart/2009/3/layout/StepUpProcess"/>
    <dgm:cxn modelId="{6EADF4EB-776B-421A-9AE8-EA0FE4C4C7F0}" type="presParOf" srcId="{9D159558-B84A-4A60-9B7C-E1C06BD01EB5}" destId="{E3C3FC13-37B5-4C45-8794-561BD5D768A1}" srcOrd="16" destOrd="0" presId="urn:microsoft.com/office/officeart/2009/3/layout/StepUpProcess"/>
    <dgm:cxn modelId="{880F94BD-D7AB-46A5-AF9C-BD85E290A398}" type="presParOf" srcId="{E3C3FC13-37B5-4C45-8794-561BD5D768A1}" destId="{0CD494B3-F52E-4E3A-B9BF-F69F2B095BA2}" srcOrd="0" destOrd="0" presId="urn:microsoft.com/office/officeart/2009/3/layout/StepUpProcess"/>
    <dgm:cxn modelId="{588C89A8-ADD8-4D36-83B3-5A123E64BB14}" type="presParOf" srcId="{E3C3FC13-37B5-4C45-8794-561BD5D768A1}" destId="{FA0AF96F-0667-4FF6-99ED-1017B9716E81}" srcOrd="1" destOrd="0" presId="urn:microsoft.com/office/officeart/2009/3/layout/StepUpProcess"/>
    <dgm:cxn modelId="{3EC06D96-A3A7-4EC5-9161-48D488FED375}" type="presParOf" srcId="{E3C3FC13-37B5-4C45-8794-561BD5D768A1}" destId="{CA785260-9AAF-40C5-8598-9B5EB6F7F272}" srcOrd="2" destOrd="0" presId="urn:microsoft.com/office/officeart/2009/3/layout/StepUpProcess"/>
    <dgm:cxn modelId="{4D9076CA-9C81-4349-9B11-332465B8189F}" type="presParOf" srcId="{9D159558-B84A-4A60-9B7C-E1C06BD01EB5}" destId="{B4069F35-1BB1-4B4B-8990-684D71B85B2D}" srcOrd="17" destOrd="0" presId="urn:microsoft.com/office/officeart/2009/3/layout/StepUpProcess"/>
    <dgm:cxn modelId="{47357331-D6F1-4F2B-90C6-09EDE029ED63}" type="presParOf" srcId="{B4069F35-1BB1-4B4B-8990-684D71B85B2D}" destId="{6B7C16BC-290B-478A-9C92-1BE6AD7A1BEA}" srcOrd="0" destOrd="0" presId="urn:microsoft.com/office/officeart/2009/3/layout/StepUpProcess"/>
    <dgm:cxn modelId="{47AF73AD-2A18-4F2D-B0F7-9A83D9D332DA}" type="presParOf" srcId="{9D159558-B84A-4A60-9B7C-E1C06BD01EB5}" destId="{0291A25E-79BA-4A07-B8EB-CE717BB2534D}" srcOrd="18" destOrd="0" presId="urn:microsoft.com/office/officeart/2009/3/layout/StepUpProcess"/>
    <dgm:cxn modelId="{4C6CF50A-E5A8-412C-BE9E-6CCF56823A79}" type="presParOf" srcId="{0291A25E-79BA-4A07-B8EB-CE717BB2534D}" destId="{E0814800-3FA4-4E04-A23A-FEF66A44173C}" srcOrd="0" destOrd="0" presId="urn:microsoft.com/office/officeart/2009/3/layout/StepUpProcess"/>
    <dgm:cxn modelId="{EF3A393D-9556-4846-AF03-C6A5456ECC12}" type="presParOf" srcId="{0291A25E-79BA-4A07-B8EB-CE717BB2534D}" destId="{8B0AF68F-CE44-4594-B543-6A2CE7A3AC6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684C6-7E2C-4356-9EC4-998F618D485F}">
      <dsp:nvSpPr>
        <dsp:cNvPr id="0" name=""/>
        <dsp:cNvSpPr/>
      </dsp:nvSpPr>
      <dsp:spPr>
        <a:xfrm rot="5400000">
          <a:off x="221028" y="2893589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D1314-E0C6-4684-BE04-9F695C5464BA}">
      <dsp:nvSpPr>
        <dsp:cNvPr id="0" name=""/>
        <dsp:cNvSpPr/>
      </dsp:nvSpPr>
      <dsp:spPr>
        <a:xfrm>
          <a:off x="111539" y="3219691"/>
          <a:ext cx="985350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 err="1">
              <a:latin typeface="+mn-lt"/>
              <a:cs typeface="Arial" panose="020B0604020202020204" pitchFamily="34" charset="0"/>
            </a:rPr>
            <a:t>Adolygiad</a:t>
          </a:r>
          <a:r>
            <a:rPr lang="en-GB" sz="1300" b="0" i="0" kern="1200" dirty="0">
              <a:latin typeface="+mn-lt"/>
              <a:cs typeface="Arial" panose="020B0604020202020204" pitchFamily="34" charset="0"/>
            </a:rPr>
            <a:t> </a:t>
          </a:r>
          <a:r>
            <a:rPr lang="en-GB" sz="1300" b="0" i="0" kern="1200" dirty="0" err="1">
              <a:latin typeface="+mn-lt"/>
              <a:cs typeface="Arial" panose="020B0604020202020204" pitchFamily="34" charset="0"/>
            </a:rPr>
            <a:t>Hazelkorn</a:t>
          </a:r>
          <a:endParaRPr lang="en-US" sz="1300" kern="1200" dirty="0">
            <a:latin typeface="+mn-lt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2016</a:t>
          </a:r>
        </a:p>
      </dsp:txBody>
      <dsp:txXfrm>
        <a:off x="111539" y="3219691"/>
        <a:ext cx="985350" cy="863717"/>
      </dsp:txXfrm>
    </dsp:sp>
    <dsp:sp modelId="{67D73380-E59B-4EC6-94D4-19103D25C21A}">
      <dsp:nvSpPr>
        <dsp:cNvPr id="0" name=""/>
        <dsp:cNvSpPr/>
      </dsp:nvSpPr>
      <dsp:spPr>
        <a:xfrm>
          <a:off x="910974" y="2813236"/>
          <a:ext cx="185915" cy="1859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86C8C-FBF7-47A7-8357-D9F231BC6C3F}">
      <dsp:nvSpPr>
        <dsp:cNvPr id="0" name=""/>
        <dsp:cNvSpPr/>
      </dsp:nvSpPr>
      <dsp:spPr>
        <a:xfrm rot="5400000">
          <a:off x="1427289" y="2595098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7C7F8-10CA-4C17-9544-3297B0CADDE5}">
      <dsp:nvSpPr>
        <dsp:cNvPr id="0" name=""/>
        <dsp:cNvSpPr/>
      </dsp:nvSpPr>
      <dsp:spPr>
        <a:xfrm>
          <a:off x="1211210" y="2921201"/>
          <a:ext cx="1198530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Ymgynghoriad</a:t>
          </a:r>
          <a:r>
            <a:rPr lang="en-US" sz="1300" kern="1200" dirty="0"/>
            <a:t> </a:t>
          </a:r>
          <a:r>
            <a:rPr lang="en-US" sz="1300" kern="1200" dirty="0" err="1"/>
            <a:t>cychwynnol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2017</a:t>
          </a:r>
        </a:p>
      </dsp:txBody>
      <dsp:txXfrm>
        <a:off x="1211210" y="2921201"/>
        <a:ext cx="1198530" cy="863717"/>
      </dsp:txXfrm>
    </dsp:sp>
    <dsp:sp modelId="{D7FEA741-F5F0-45F0-BB53-2FC7C223211C}">
      <dsp:nvSpPr>
        <dsp:cNvPr id="0" name=""/>
        <dsp:cNvSpPr/>
      </dsp:nvSpPr>
      <dsp:spPr>
        <a:xfrm>
          <a:off x="2117235" y="2514746"/>
          <a:ext cx="185915" cy="1859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05515-700C-47F6-B377-75C443FC7CFD}">
      <dsp:nvSpPr>
        <dsp:cNvPr id="0" name=""/>
        <dsp:cNvSpPr/>
      </dsp:nvSpPr>
      <dsp:spPr>
        <a:xfrm rot="5400000">
          <a:off x="2633550" y="2296608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7A814-B2E2-4928-BDC8-427B1EB4BF2B}">
      <dsp:nvSpPr>
        <dsp:cNvPr id="0" name=""/>
        <dsp:cNvSpPr/>
      </dsp:nvSpPr>
      <dsp:spPr>
        <a:xfrm>
          <a:off x="2437193" y="2622710"/>
          <a:ext cx="1159087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Ymgynghoriad</a:t>
          </a:r>
          <a:r>
            <a:rPr lang="en-US" sz="1300" kern="1200" dirty="0"/>
            <a:t> </a:t>
          </a:r>
          <a:r>
            <a:rPr lang="en-US" sz="1300" kern="1200" dirty="0" err="1"/>
            <a:t>technegol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2018</a:t>
          </a:r>
        </a:p>
      </dsp:txBody>
      <dsp:txXfrm>
        <a:off x="2437193" y="2622710"/>
        <a:ext cx="1159087" cy="863717"/>
      </dsp:txXfrm>
    </dsp:sp>
    <dsp:sp modelId="{70FAB98A-4244-4FEF-B616-E769B3000F55}">
      <dsp:nvSpPr>
        <dsp:cNvPr id="0" name=""/>
        <dsp:cNvSpPr/>
      </dsp:nvSpPr>
      <dsp:spPr>
        <a:xfrm>
          <a:off x="3323496" y="2216255"/>
          <a:ext cx="185915" cy="18591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D671-7462-4721-842C-FD5D9EB3AD77}">
      <dsp:nvSpPr>
        <dsp:cNvPr id="0" name=""/>
        <dsp:cNvSpPr/>
      </dsp:nvSpPr>
      <dsp:spPr>
        <a:xfrm rot="5400000">
          <a:off x="3839811" y="1998117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63B16-4E6E-4BE5-ABA9-DD069535C104}">
      <dsp:nvSpPr>
        <dsp:cNvPr id="0" name=""/>
        <dsp:cNvSpPr/>
      </dsp:nvSpPr>
      <dsp:spPr>
        <a:xfrm>
          <a:off x="3670630" y="2324220"/>
          <a:ext cx="1104735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Datblygu</a:t>
          </a:r>
          <a:r>
            <a:rPr lang="en-US" sz="1300" kern="1200" dirty="0"/>
            <a:t> </a:t>
          </a:r>
          <a:r>
            <a:rPr lang="en-US" sz="1300" kern="1200" dirty="0" err="1"/>
            <a:t>deddfwriaeth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2019</a:t>
          </a:r>
        </a:p>
      </dsp:txBody>
      <dsp:txXfrm>
        <a:off x="3670630" y="2324220"/>
        <a:ext cx="1104735" cy="863717"/>
      </dsp:txXfrm>
    </dsp:sp>
    <dsp:sp modelId="{48334E02-617E-4AA5-A3EF-10BC90B46461}">
      <dsp:nvSpPr>
        <dsp:cNvPr id="0" name=""/>
        <dsp:cNvSpPr/>
      </dsp:nvSpPr>
      <dsp:spPr>
        <a:xfrm>
          <a:off x="4529757" y="1917765"/>
          <a:ext cx="185915" cy="18591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ADD49-3A85-4DC1-9208-ADB213E6001B}">
      <dsp:nvSpPr>
        <dsp:cNvPr id="0" name=""/>
        <dsp:cNvSpPr/>
      </dsp:nvSpPr>
      <dsp:spPr>
        <a:xfrm rot="5400000">
          <a:off x="5046072" y="1699627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6FF81-4995-4EB4-B640-4971603CCD9F}">
      <dsp:nvSpPr>
        <dsp:cNvPr id="0" name=""/>
        <dsp:cNvSpPr/>
      </dsp:nvSpPr>
      <dsp:spPr>
        <a:xfrm>
          <a:off x="4936583" y="2025730"/>
          <a:ext cx="985350" cy="863717"/>
        </a:xfrm>
        <a:prstGeom prst="rect">
          <a:avLst/>
        </a:prstGeom>
        <a:solidFill>
          <a:srgbClr val="FF333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Pandemig</a:t>
          </a:r>
          <a:endParaRPr lang="en-US" sz="1300" kern="1200" dirty="0"/>
        </a:p>
      </dsp:txBody>
      <dsp:txXfrm>
        <a:off x="4936583" y="2025730"/>
        <a:ext cx="985350" cy="863717"/>
      </dsp:txXfrm>
    </dsp:sp>
    <dsp:sp modelId="{91197A36-4C47-440D-82B9-61A1EF7B453E}">
      <dsp:nvSpPr>
        <dsp:cNvPr id="0" name=""/>
        <dsp:cNvSpPr/>
      </dsp:nvSpPr>
      <dsp:spPr>
        <a:xfrm>
          <a:off x="5736018" y="1619274"/>
          <a:ext cx="185915" cy="185915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AEA78-D862-4831-A779-6CC8A38CC336}">
      <dsp:nvSpPr>
        <dsp:cNvPr id="0" name=""/>
        <dsp:cNvSpPr/>
      </dsp:nvSpPr>
      <dsp:spPr>
        <a:xfrm rot="5400000">
          <a:off x="6291522" y="1401136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4679D-1C68-49B2-89C7-A6461B3C727E}">
      <dsp:nvSpPr>
        <dsp:cNvPr id="0" name=""/>
        <dsp:cNvSpPr/>
      </dsp:nvSpPr>
      <dsp:spPr>
        <a:xfrm>
          <a:off x="6034576" y="1727239"/>
          <a:ext cx="1280265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Ymgynghoriad</a:t>
          </a:r>
          <a:r>
            <a:rPr lang="en-US" sz="1300" kern="1200" dirty="0"/>
            <a:t>   </a:t>
          </a:r>
          <a:r>
            <a:rPr lang="en-US" sz="1300" kern="1200" dirty="0" err="1"/>
            <a:t>ar</a:t>
          </a:r>
          <a:r>
            <a:rPr lang="en-US" sz="1300" kern="1200" dirty="0"/>
            <a:t> y </a:t>
          </a:r>
          <a:r>
            <a:rPr lang="en-US" sz="1300" kern="1200" dirty="0" err="1"/>
            <a:t>bil</a:t>
          </a:r>
          <a:r>
            <a:rPr lang="en-US" sz="1300" kern="1200" dirty="0"/>
            <a:t> </a:t>
          </a:r>
          <a:r>
            <a:rPr lang="en-US" sz="1300" kern="1200" dirty="0" err="1"/>
            <a:t>drafft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2020</a:t>
          </a:r>
        </a:p>
      </dsp:txBody>
      <dsp:txXfrm>
        <a:off x="6034576" y="1727239"/>
        <a:ext cx="1280265" cy="863717"/>
      </dsp:txXfrm>
    </dsp:sp>
    <dsp:sp modelId="{6ED893A1-B581-4658-937D-E17F5118A2DF}">
      <dsp:nvSpPr>
        <dsp:cNvPr id="0" name=""/>
        <dsp:cNvSpPr/>
      </dsp:nvSpPr>
      <dsp:spPr>
        <a:xfrm>
          <a:off x="6981468" y="1320784"/>
          <a:ext cx="185915" cy="1859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94F95-505A-411B-8EC5-7705ED60D382}">
      <dsp:nvSpPr>
        <dsp:cNvPr id="0" name=""/>
        <dsp:cNvSpPr/>
      </dsp:nvSpPr>
      <dsp:spPr>
        <a:xfrm rot="5400000">
          <a:off x="7458594" y="1102646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471D1-7396-4A2E-8D50-6987902D737C}">
      <dsp:nvSpPr>
        <dsp:cNvPr id="0" name=""/>
        <dsp:cNvSpPr/>
      </dsp:nvSpPr>
      <dsp:spPr>
        <a:xfrm>
          <a:off x="7349105" y="1428749"/>
          <a:ext cx="985350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Etholiadau</a:t>
          </a:r>
          <a:r>
            <a:rPr lang="en-GB" sz="1300" kern="1200" dirty="0"/>
            <a:t> a Llywodraeth </a:t>
          </a:r>
          <a:r>
            <a:rPr lang="en-GB" sz="1300" kern="1200" dirty="0" err="1"/>
            <a:t>yn</a:t>
          </a:r>
          <a:r>
            <a:rPr lang="en-GB" sz="1300" kern="1200" dirty="0"/>
            <a:t> </a:t>
          </a:r>
          <a:r>
            <a:rPr lang="en-GB" sz="1300" kern="1200" dirty="0" err="1"/>
            <a:t>dychwelyd</a:t>
          </a:r>
          <a:r>
            <a:rPr lang="en-GB" sz="1300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Mai 2021</a:t>
          </a:r>
        </a:p>
      </dsp:txBody>
      <dsp:txXfrm>
        <a:off x="7349105" y="1428749"/>
        <a:ext cx="985350" cy="863717"/>
      </dsp:txXfrm>
    </dsp:sp>
    <dsp:sp modelId="{57EF4375-ADFD-4D4D-B426-01C31271975F}">
      <dsp:nvSpPr>
        <dsp:cNvPr id="0" name=""/>
        <dsp:cNvSpPr/>
      </dsp:nvSpPr>
      <dsp:spPr>
        <a:xfrm>
          <a:off x="8148540" y="1022293"/>
          <a:ext cx="185915" cy="1859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E867E-13EF-4434-B14F-A9341A331340}">
      <dsp:nvSpPr>
        <dsp:cNvPr id="0" name=""/>
        <dsp:cNvSpPr/>
      </dsp:nvSpPr>
      <dsp:spPr>
        <a:xfrm rot="5400000">
          <a:off x="8664855" y="804155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0D504-37AD-4D6E-8A22-874CBF88C833}">
      <dsp:nvSpPr>
        <dsp:cNvPr id="0" name=""/>
        <dsp:cNvSpPr/>
      </dsp:nvSpPr>
      <dsp:spPr>
        <a:xfrm>
          <a:off x="8555366" y="1130258"/>
          <a:ext cx="985350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Bil</a:t>
          </a:r>
          <a:r>
            <a:rPr lang="en-US" sz="1300" kern="1200" dirty="0"/>
            <a:t> </a:t>
          </a:r>
          <a:r>
            <a:rPr lang="en-US" sz="1300" kern="1200" dirty="0" err="1"/>
            <a:t>i’r</a:t>
          </a:r>
          <a:r>
            <a:rPr lang="en-US" sz="1300" kern="1200" dirty="0"/>
            <a:t> Senedd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Tach 2021</a:t>
          </a:r>
        </a:p>
      </dsp:txBody>
      <dsp:txXfrm>
        <a:off x="8555366" y="1130258"/>
        <a:ext cx="985350" cy="863717"/>
      </dsp:txXfrm>
    </dsp:sp>
    <dsp:sp modelId="{8E6D3952-594B-4F06-BC1F-9C7DE30CF5A6}">
      <dsp:nvSpPr>
        <dsp:cNvPr id="0" name=""/>
        <dsp:cNvSpPr/>
      </dsp:nvSpPr>
      <dsp:spPr>
        <a:xfrm>
          <a:off x="9354801" y="723803"/>
          <a:ext cx="185915" cy="18591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494B3-F52E-4E3A-B9BF-F69F2B095BA2}">
      <dsp:nvSpPr>
        <dsp:cNvPr id="0" name=""/>
        <dsp:cNvSpPr/>
      </dsp:nvSpPr>
      <dsp:spPr>
        <a:xfrm rot="5400000">
          <a:off x="9871116" y="505665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AF96F-0667-4FF6-99ED-1017B9716E81}">
      <dsp:nvSpPr>
        <dsp:cNvPr id="0" name=""/>
        <dsp:cNvSpPr/>
      </dsp:nvSpPr>
      <dsp:spPr>
        <a:xfrm>
          <a:off x="9761627" y="831768"/>
          <a:ext cx="985350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Cydsyniad</a:t>
          </a:r>
          <a:r>
            <a:rPr lang="en-US" sz="1300" kern="1200" dirty="0"/>
            <a:t> </a:t>
          </a:r>
          <a:r>
            <a:rPr lang="en-US" sz="1300" kern="1200" dirty="0" err="1"/>
            <a:t>Brenhinol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Medi 2022</a:t>
          </a:r>
        </a:p>
      </dsp:txBody>
      <dsp:txXfrm>
        <a:off x="9761627" y="831768"/>
        <a:ext cx="985350" cy="863717"/>
      </dsp:txXfrm>
    </dsp:sp>
    <dsp:sp modelId="{CA785260-9AAF-40C5-8598-9B5EB6F7F272}">
      <dsp:nvSpPr>
        <dsp:cNvPr id="0" name=""/>
        <dsp:cNvSpPr/>
      </dsp:nvSpPr>
      <dsp:spPr>
        <a:xfrm>
          <a:off x="10561062" y="425312"/>
          <a:ext cx="185915" cy="18591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14800-3FA4-4E04-A23A-FEF66A44173C}">
      <dsp:nvSpPr>
        <dsp:cNvPr id="0" name=""/>
        <dsp:cNvSpPr/>
      </dsp:nvSpPr>
      <dsp:spPr>
        <a:xfrm rot="5400000">
          <a:off x="11077377" y="207174"/>
          <a:ext cx="655916" cy="109143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AF68F-CE44-4594-B543-6A2CE7A3AC6A}">
      <dsp:nvSpPr>
        <dsp:cNvPr id="0" name=""/>
        <dsp:cNvSpPr/>
      </dsp:nvSpPr>
      <dsp:spPr>
        <a:xfrm>
          <a:off x="10967888" y="533277"/>
          <a:ext cx="985350" cy="86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 </a:t>
          </a:r>
          <a:r>
            <a:rPr lang="en-US" sz="1300" kern="1200" dirty="0" err="1"/>
            <a:t>Comisiwn</a:t>
          </a:r>
          <a:r>
            <a:rPr lang="en-US" sz="1300" kern="1200" dirty="0"/>
            <a:t> </a:t>
          </a:r>
          <a:r>
            <a:rPr lang="en-US" sz="1300" kern="1200" dirty="0" err="1"/>
            <a:t>yn</a:t>
          </a:r>
          <a:r>
            <a:rPr lang="en-US" sz="1300" kern="1200" dirty="0"/>
            <a:t> </a:t>
          </a:r>
          <a:r>
            <a:rPr lang="en-US" sz="1300" kern="1200" dirty="0" err="1"/>
            <a:t>weithredol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Awst</a:t>
          </a:r>
          <a:r>
            <a:rPr lang="en-US" sz="1300" kern="1200" dirty="0"/>
            <a:t> 2024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10967888" y="533277"/>
        <a:ext cx="985350" cy="86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2F9CD-5F1C-48A6-98BF-6D2D5BEE55F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1D262-D627-418D-985C-F8796CB6D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1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7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70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96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22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8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SzPts val="1200"/>
              <a:buFont typeface="Arial" panose="020B0604020202020204" pitchFamily="34" charset="0"/>
              <a:buNone/>
            </a:pP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gan y </a:t>
            </a: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Comisiwn</a:t>
            </a: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Fwrdd a </a:t>
            </a:r>
            <a:r>
              <a:rPr lang="cy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Gweithrediaeth</a:t>
            </a: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yn cynnwys 17 o aelodau, gan gynnwys Cadeirydd, Dirprwy Gadeirydd (a fydd yn Gadeirydd Pwyllgor Ymchwil ac Arloesi), y Prif Weithredwr a hyd at 14 o aelodau ‘cyffredin’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200"/>
              <a:buFont typeface="Arial" panose="020B0604020202020204" pitchFamily="34" charset="0"/>
              <a:buNone/>
            </a:pP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Gweinidogion Cymru fydd yn gyfrifol am benodi Cadeirydd, Dirprwy Gadeirydd ac aelodau cyffredin y Bwrdd a hefyd y Prif Weithredwr cyntaf. Y Comisiwn fydd yn gyfrifol am wneud unrhyw benodiadau dilynol i rôl y Prif Weithredwr, gyda chymeradwyaeth Gweinidogion Cymru.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200"/>
              <a:buFont typeface="Arial" panose="020B0604020202020204" pitchFamily="34" charset="0"/>
              <a:buNone/>
            </a:pPr>
            <a:r>
              <a:rPr lang="cy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y Bwrdd yn cynnwys nifer o aelodau cyswllt, a fydd yn aelodau o’r Comisiwn sydd heb hawliau pleidleisio. Bydd yr aelodau hyn yn cynnwys:</a:t>
            </a:r>
            <a:endParaRPr lang="en-GB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SzPts val="1200"/>
              <a:buFont typeface="Arial" panose="020B0604020202020204" pitchFamily="34" charset="0"/>
              <a:buChar char="•"/>
            </a:pPr>
            <a:r>
              <a:rPr lang="cy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leiaf dau gynrychiolydd o’r gweithlu addysg drydyddol a gaiff eu penodi gan Weinidogion Cymru, sef un i gynrychioli’r gweithlu academaidd ac un i gynrychioli’r gweithlu nad yw’n academaidd; caiff y ddau eu penodi gan Weinidogion Cymru;</a:t>
            </a:r>
            <a:endParaRPr lang="en-GB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SzPts val="1200"/>
              <a:buFont typeface="Arial" panose="020B0604020202020204" pitchFamily="34" charset="0"/>
              <a:buChar char="•"/>
            </a:pPr>
            <a:r>
              <a:rPr lang="cy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aelod o staff y Comisiwn; ac </a:t>
            </a:r>
            <a:endParaRPr lang="en-GB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SzPts val="1200"/>
              <a:buFont typeface="Arial" panose="020B0604020202020204" pitchFamily="34" charset="0"/>
              <a:buChar char="•"/>
            </a:pPr>
            <a:r>
              <a:rPr lang="cy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leiaf un person a benodir gan Weinidogion Cymru i gynrychioli dysgwyr mewn addysg drydyddol.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21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SzPts val="1200"/>
              <a:buFont typeface="Arial" panose="020B0604020202020204" pitchFamily="34" charset="0"/>
              <a:buNone/>
            </a:pP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y Comisiwn yn cynnwys tri phwyllgor statudol – Pwyllgor Ymchwil ac Arloesi, y Pwyllgor Ansawdd a’r Pwyllgor Penodi Aelodau Staff.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200"/>
              <a:buFont typeface="Arial" panose="020B0604020202020204" pitchFamily="34" charset="0"/>
              <a:buNone/>
            </a:pP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y Pwyllgor Ymchwil ac Arloesi yn goruchwylio swyddogaethau’r Comisiwn mewn perthynas ag ymchwil ac arloesi a’i fwriad yw helpu i sicrhau bod y Comisiwn yn hyrwyddo Cymru ar lefel y DU ac yn fyd-eang.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200"/>
              <a:buFont typeface="Arial" panose="020B0604020202020204" pitchFamily="34" charset="0"/>
              <a:buNone/>
            </a:pP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creu’r pwyllgor yn helpu i sicrhau bod y system ymchwil ac arloesi'n parhau i fod yn gystadleuol a'i bod hefyd yn ddigon strategol a hyblyg i sicrhau ein gallu cenedlaethol yn y dyfodol i ysgogi darganfyddiadau a thwf.</a:t>
            </a:r>
          </a:p>
          <a:p>
            <a:pPr marL="0" lvl="0" indent="0">
              <a:buSzPts val="1200"/>
              <a:buFont typeface="Arial" panose="020B0604020202020204" pitchFamily="34" charset="0"/>
              <a:buNone/>
            </a:pP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Bydd Cadeirydd y pwyllgor yn Ddirprwy Gadeirydd y Comisiwn. Bydd gweddill maint ac aelodaeth y pwyllgor yn cael eu pennu gan y Comisiwn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50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sz="2000" dirty="0"/>
              <a:t>Roedd Simon yn arfer bod yn Bennaeth a Phrif Weithredwr Coleg </a:t>
            </a:r>
            <a:r>
              <a:rPr lang="cy-GB" sz="2000" dirty="0" err="1"/>
              <a:t>Penybont</a:t>
            </a:r>
            <a:r>
              <a:rPr lang="cy-GB" sz="2000" dirty="0"/>
              <a:t> ac mae wedi gweithio yn y sector addysg ers dros ddeng mlynedd ar hugain. Mae hyn yn cynnwys gwaith yn y sectorau Addysg Uwch, Addysg Bellach ac Ysgolion 11-18 yng Nghymru, Lloegr ac UDA.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0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4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Comisiynodd Llywodraeth Cymru yr Athro Ellen </a:t>
            </a:r>
            <a:r>
              <a:rPr lang="cy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Hazelkorn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gynnal adolygiad o </a:t>
            </a:r>
            <a:r>
              <a:rPr lang="cy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lywodraethiant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rheoleiddio a goruchwylio addysg ôl-orfodol yng Nghymru. Cafodd yr adroddiad, 'Tuag at 2030: Fframwaith ar gyfer datblygu system addysg ôl-orfodol o’r radd flaenaf i Gymru' ei gyhoeddi yn 2016 ac roedd yn cynnwys dau brif argymhelliad: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Datblygu gweledigaeth gyffredinol ar gyfer y sector AHO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Sefydlu corff newydd hyd-braich sy'n gyfrifol am oruchwylio, cyfeiriad strategol ac arweinyddiaeth y sector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Derbyniwyd yr argymhellion gan Lywodraeth Cymru ym mis Ionawr 2017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8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sleid hon yn manylu ar y gwahanol gamau sydd wedi mynd â ni i'r lle rydyn ni nawr.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dilyn adolygiad </a:t>
            </a:r>
            <a:r>
              <a:rPr lang="cy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Hazelkorn</a:t>
            </a: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cyhoeddwyd Papur Gwyn yn 2017: </a:t>
            </a:r>
            <a:r>
              <a:rPr lang="en-GB" sz="1200" dirty="0"/>
              <a:t>Budd y </a:t>
            </a:r>
            <a:r>
              <a:rPr lang="en-GB" sz="1200" dirty="0" err="1"/>
              <a:t>Cyhoedd</a:t>
            </a:r>
            <a:r>
              <a:rPr lang="en-GB" sz="1200" dirty="0"/>
              <a:t> a </a:t>
            </a:r>
            <a:r>
              <a:rPr lang="en-GB" sz="1200" dirty="0" err="1"/>
              <a:t>Chymru</a:t>
            </a:r>
            <a:r>
              <a:rPr lang="en-GB" sz="1200" dirty="0"/>
              <a:t> </a:t>
            </a:r>
            <a:r>
              <a:rPr lang="en-GB" sz="1200" dirty="0" err="1"/>
              <a:t>Ffyniannus</a:t>
            </a:r>
            <a:r>
              <a:rPr lang="en-GB" sz="1200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Dilynwyd hyn gan ymgynghoriad technegol, Budd y Cyhoedd a Chymru Ffyniannus - y camau nesaf, a gaeodd ar 17 Gorffennaf 2018.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14 Gorffennaf 2020, cyhoeddodd Llywodraeth Cymru'r Bil Addysg Drydyddol ac Ymchwil (Cymru) yn ddrafft ar gyfer ymgynghori. Daeth yr ymgynghoriad i ben ar 4 Rhagfyr 2020 a chyhoeddwyd crynodeb o'r ymatebion ar 25 Chwefror 2021.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y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Rhoddwyd Cydsyniad Brenhinol i'r Ddeddf ym mis Medi 2022 a gwnaed y Gorchymyn Cychwyn cyntaf mewn perthynas â'r Ddeddf ym mis Rhagfyr 2022, y cyntaf o gyfres o Orchmynion Cychwyn a fydd yn gweithredu'r Ddeddf ac yn sefydlu'r Comisiwn.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4DC0B-E87E-4C0B-9CA4-0B3318F2E6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9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Deddf Addysg Drydyddol ac Ymchwil (Cymru) 2022 yn cyflwyno gweledigaeth newydd ar gyfer dyfodol addysg ôl-16 ac yn creu stiward cenedlaethol newydd ar gyfer addysg ôl-16 i ehangu dysgu gydol oes, canolbwyntio ar les dysgwyr, ac yn cefnogi ein colegau a'n prifysgolion.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Ddeddf yn darparu ar gyfer sefydlu Comisiwn newydd ar gyfer Addysg Drydyddol ac Ymchwil sef y corff rheoleiddio fydd yn gyfrifol am ariannu, goruchwylio a rheoleiddio addysg drydyddol ac ymchwil yng Nghymru ac yn diddymu Cyngor Cyllido Addysg Uwch Cymru (CCAUC).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sefydlu'r Comisiwn yn dwyn ynghyd gyfrifoldeb am oruchwylio addysg uwch a phellach Cymru, chweched dosbarth ysgolion, prentisiaethau, ac ymchwil ac </a:t>
            </a:r>
            <a:r>
              <a:rPr lang="cy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arloesedd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mewn un lle.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Cymru fydd yr unig wlad yn y DU i gael ei sector addysg drydyddol wedi'i rheoli fel un system.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15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cyd-destun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sy’n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newid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y DU ac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fyd-eang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gofyn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am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syniadau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newydd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agwedd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newydd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at le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sector AHO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y DU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byd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ehangach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. </a:t>
            </a:r>
            <a:r>
              <a:rPr lang="en-GB" sz="4000" dirty="0" err="1"/>
              <a:t>Byddwn</a:t>
            </a:r>
            <a:r>
              <a:rPr lang="en-GB" sz="4000" dirty="0"/>
              <a:t> </a:t>
            </a:r>
            <a:r>
              <a:rPr lang="en-GB" sz="4000" dirty="0" err="1"/>
              <a:t>yn</a:t>
            </a:r>
            <a:r>
              <a:rPr lang="en-GB" sz="4000" dirty="0"/>
              <a:t> </a:t>
            </a:r>
            <a:r>
              <a:rPr lang="en-GB" sz="4000" dirty="0" err="1"/>
              <a:t>parhau</a:t>
            </a:r>
            <a:r>
              <a:rPr lang="en-GB" sz="4000" dirty="0"/>
              <a:t> i </a:t>
            </a:r>
            <a:r>
              <a:rPr lang="en-GB" sz="4000" dirty="0" err="1"/>
              <a:t>gefnogi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sector AHO i </a:t>
            </a:r>
            <a:r>
              <a:rPr lang="en-GB" sz="4000" dirty="0" err="1"/>
              <a:t>ddatblygu</a:t>
            </a:r>
            <a:r>
              <a:rPr lang="en-GB" sz="4000" dirty="0"/>
              <a:t> </a:t>
            </a:r>
            <a:r>
              <a:rPr lang="en-GB" sz="4000" dirty="0" err="1"/>
              <a:t>cydnerthedd</a:t>
            </a:r>
            <a:r>
              <a:rPr lang="en-GB" sz="4000" dirty="0"/>
              <a:t> a </a:t>
            </a:r>
            <a:r>
              <a:rPr lang="en-GB" sz="4000" dirty="0" err="1"/>
              <a:t>pharodrwydd</a:t>
            </a:r>
            <a:r>
              <a:rPr lang="en-GB" sz="4000" dirty="0"/>
              <a:t> </a:t>
            </a:r>
            <a:r>
              <a:rPr lang="en-GB" sz="4000" dirty="0" err="1"/>
              <a:t>drwy</a:t>
            </a:r>
            <a:r>
              <a:rPr lang="en-GB" sz="4000" dirty="0"/>
              <a:t> </a:t>
            </a:r>
            <a:r>
              <a:rPr lang="en-GB" sz="4000" dirty="0" err="1"/>
              <a:t>gydol</a:t>
            </a:r>
            <a:r>
              <a:rPr lang="en-GB" sz="4000" dirty="0"/>
              <a:t> </a:t>
            </a:r>
            <a:r>
              <a:rPr lang="en-GB" sz="4000" dirty="0" err="1"/>
              <a:t>cyfnod</a:t>
            </a:r>
            <a:r>
              <a:rPr lang="en-GB" sz="4000" dirty="0"/>
              <a:t> </a:t>
            </a:r>
            <a:r>
              <a:rPr lang="en-GB" sz="4000" dirty="0" err="1"/>
              <a:t>pontio’r</a:t>
            </a:r>
            <a:r>
              <a:rPr lang="en-GB" sz="4000" dirty="0"/>
              <a:t> UE a </a:t>
            </a:r>
            <a:r>
              <a:rPr lang="en-GB" sz="4000" dirty="0" err="1"/>
              <a:t>thu</a:t>
            </a:r>
            <a:r>
              <a:rPr lang="en-GB" sz="4000" dirty="0"/>
              <a:t> </a:t>
            </a:r>
            <a:r>
              <a:rPr lang="en-GB" sz="4000" dirty="0" err="1"/>
              <a:t>hwnt</a:t>
            </a:r>
            <a:r>
              <a:rPr lang="en-GB" sz="4000" dirty="0"/>
              <a:t>. </a:t>
            </a:r>
            <a:r>
              <a:rPr lang="en-GB" sz="5400" dirty="0" err="1"/>
              <a:t>Bydd</a:t>
            </a:r>
            <a:r>
              <a:rPr lang="en-GB" sz="5400" dirty="0"/>
              <a:t> </a:t>
            </a:r>
            <a:r>
              <a:rPr lang="en-GB" sz="5400" dirty="0" err="1"/>
              <a:t>cryfhau</a:t>
            </a:r>
            <a:r>
              <a:rPr lang="en-GB" sz="5400" dirty="0"/>
              <a:t> a </a:t>
            </a:r>
            <a:r>
              <a:rPr lang="en-GB" sz="5400" dirty="0" err="1"/>
              <a:t>dyfnhau</a:t>
            </a:r>
            <a:r>
              <a:rPr lang="en-GB" sz="5400" dirty="0"/>
              <a:t> </a:t>
            </a:r>
            <a:r>
              <a:rPr lang="en-GB" sz="5400" dirty="0" err="1"/>
              <a:t>cysylltiadau</a:t>
            </a:r>
            <a:r>
              <a:rPr lang="en-GB" sz="5400" dirty="0"/>
              <a:t> </a:t>
            </a:r>
            <a:r>
              <a:rPr lang="en-GB" sz="5400" dirty="0" err="1"/>
              <a:t>addysg</a:t>
            </a:r>
            <a:r>
              <a:rPr lang="en-GB" sz="5400" dirty="0"/>
              <a:t> </a:t>
            </a:r>
            <a:r>
              <a:rPr lang="en-GB" sz="5400" dirty="0" err="1"/>
              <a:t>rhyngwladol</a:t>
            </a:r>
            <a:r>
              <a:rPr lang="en-GB" sz="5400" dirty="0"/>
              <a:t>, </a:t>
            </a:r>
            <a:r>
              <a:rPr lang="en-GB" sz="5400" dirty="0" err="1"/>
              <a:t>gyda’r</a:t>
            </a:r>
            <a:r>
              <a:rPr lang="en-GB" sz="5400" dirty="0"/>
              <a:t> UE a </a:t>
            </a:r>
            <a:r>
              <a:rPr lang="en-GB" sz="5400" dirty="0" err="1"/>
              <a:t>thu</a:t>
            </a:r>
            <a:r>
              <a:rPr lang="en-GB" sz="5400" dirty="0"/>
              <a:t> </a:t>
            </a:r>
            <a:r>
              <a:rPr lang="en-GB" sz="5400" dirty="0" err="1"/>
              <a:t>hwnt</a:t>
            </a:r>
            <a:r>
              <a:rPr lang="en-GB" sz="5400" dirty="0"/>
              <a:t>, o </a:t>
            </a:r>
            <a:r>
              <a:rPr lang="en-GB" sz="5400" dirty="0" err="1"/>
              <a:t>fudd</a:t>
            </a:r>
            <a:r>
              <a:rPr lang="en-GB" sz="5400" dirty="0"/>
              <a:t> i </a:t>
            </a:r>
            <a:r>
              <a:rPr lang="en-GB" sz="5400" dirty="0" err="1"/>
              <a:t>unigolion</a:t>
            </a:r>
            <a:r>
              <a:rPr lang="en-GB" sz="5400" dirty="0"/>
              <a:t>, </a:t>
            </a:r>
            <a:r>
              <a:rPr lang="en-GB" sz="5400" dirty="0" err="1"/>
              <a:t>darparwyr</a:t>
            </a:r>
            <a:r>
              <a:rPr lang="en-GB" sz="5400" dirty="0"/>
              <a:t>, </a:t>
            </a:r>
            <a:r>
              <a:rPr lang="en-GB" sz="5400" dirty="0" err="1"/>
              <a:t>cymunedau</a:t>
            </a:r>
            <a:r>
              <a:rPr lang="en-GB" sz="5400" dirty="0"/>
              <a:t> a </a:t>
            </a:r>
            <a:r>
              <a:rPr lang="en-GB" sz="5400" dirty="0" err="1"/>
              <a:t>diwydiant</a:t>
            </a:r>
            <a:r>
              <a:rPr lang="en-GB" sz="5400" dirty="0"/>
              <a:t>. </a:t>
            </a:r>
            <a:r>
              <a:rPr lang="en-GB" sz="7200" dirty="0" err="1"/>
              <a:t>Yn</a:t>
            </a:r>
            <a:r>
              <a:rPr lang="en-GB" sz="7200" dirty="0"/>
              <a:t> </a:t>
            </a:r>
            <a:r>
              <a:rPr lang="en-GB" sz="7200" dirty="0" err="1"/>
              <a:t>ogystal</a:t>
            </a:r>
            <a:r>
              <a:rPr lang="en-GB" sz="7200" dirty="0"/>
              <a:t> ag </a:t>
            </a:r>
            <a:r>
              <a:rPr lang="en-GB" sz="7200" dirty="0" err="1"/>
              <a:t>edrych</a:t>
            </a:r>
            <a:r>
              <a:rPr lang="en-GB" sz="7200" dirty="0"/>
              <a:t> </a:t>
            </a:r>
            <a:r>
              <a:rPr lang="en-GB" sz="7200" dirty="0" err="1"/>
              <a:t>tuag</a:t>
            </a:r>
            <a:r>
              <a:rPr lang="en-GB" sz="7200" dirty="0"/>
              <a:t> </a:t>
            </a:r>
            <a:r>
              <a:rPr lang="en-GB" sz="7200" dirty="0" err="1"/>
              <a:t>allan</a:t>
            </a:r>
            <a:r>
              <a:rPr lang="en-GB" sz="7200" dirty="0"/>
              <a:t>, </a:t>
            </a:r>
            <a:r>
              <a:rPr lang="en-GB" sz="7200" dirty="0" err="1"/>
              <a:t>rhaid</a:t>
            </a:r>
            <a:r>
              <a:rPr lang="en-GB" sz="7200" dirty="0"/>
              <a:t> </a:t>
            </a:r>
            <a:r>
              <a:rPr lang="en-GB" sz="7200" dirty="0" err="1"/>
              <a:t>inni</a:t>
            </a:r>
            <a:r>
              <a:rPr lang="en-GB" sz="7200" dirty="0"/>
              <a:t> </a:t>
            </a:r>
            <a:r>
              <a:rPr lang="en-GB" sz="7200" dirty="0" err="1"/>
              <a:t>hefyd</a:t>
            </a:r>
            <a:r>
              <a:rPr lang="en-GB" sz="7200" dirty="0"/>
              <a:t> </a:t>
            </a:r>
            <a:r>
              <a:rPr lang="en-GB" sz="7200" dirty="0" err="1"/>
              <a:t>edrych</a:t>
            </a:r>
            <a:r>
              <a:rPr lang="en-GB" sz="7200" dirty="0"/>
              <a:t> </a:t>
            </a:r>
            <a:r>
              <a:rPr lang="en-GB" sz="7200" dirty="0" err="1"/>
              <a:t>ar</a:t>
            </a:r>
            <a:r>
              <a:rPr lang="en-GB" sz="7200" dirty="0"/>
              <a:t> </a:t>
            </a:r>
            <a:r>
              <a:rPr lang="en-GB" sz="7200" dirty="0" err="1"/>
              <a:t>gysylltiadau</a:t>
            </a:r>
            <a:r>
              <a:rPr lang="en-GB" sz="7200" dirty="0"/>
              <a:t> </a:t>
            </a:r>
            <a:r>
              <a:rPr lang="en-GB" sz="7200" dirty="0" err="1"/>
              <a:t>ein</a:t>
            </a:r>
            <a:r>
              <a:rPr lang="en-GB" sz="7200" dirty="0"/>
              <a:t> sector AHO </a:t>
            </a:r>
            <a:r>
              <a:rPr lang="en-GB" sz="7200" dirty="0" err="1"/>
              <a:t>â’u</a:t>
            </a:r>
            <a:r>
              <a:rPr lang="en-GB" sz="7200" dirty="0"/>
              <a:t> </a:t>
            </a:r>
            <a:r>
              <a:rPr lang="en-GB" sz="7200" dirty="0" err="1"/>
              <a:t>cymunedau</a:t>
            </a:r>
            <a:r>
              <a:rPr lang="en-GB" sz="7200" dirty="0"/>
              <a:t> </a:t>
            </a:r>
            <a:r>
              <a:rPr lang="en-GB" sz="7200" dirty="0" err="1"/>
              <a:t>lleol</a:t>
            </a:r>
            <a:r>
              <a:rPr lang="en-GB" sz="7200" dirty="0"/>
              <a:t>. </a:t>
            </a: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I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ailadeiladu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ôl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COVID-19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gydag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economi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wyrddach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bydd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sector AHO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annatod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gwaith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baratoi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pobl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swyddi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newydd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sy’n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defnyddio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technolegau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newydd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arloesol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ymchwil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maes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iechyd,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ynni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glân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trawsnewid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digidol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gwyddorau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cymdeithasol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dyniaethau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i’r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economi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farchnad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lafur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barhau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newid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i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boblogaeth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Cymru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fyw’n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hirach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fu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dysgu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gydol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oes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erioed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mor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bwysig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Rhaid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i’r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system AHO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alluogi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pobl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o bob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oed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ddysgu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ailymuno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â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dysgu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bob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lefel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sgiliau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. </a:t>
            </a:r>
            <a:r>
              <a:rPr lang="en-GB" sz="4000" dirty="0" err="1"/>
              <a:t>Mae’n</a:t>
            </a:r>
            <a:r>
              <a:rPr lang="en-GB" sz="4000" dirty="0"/>
              <a:t> </a:t>
            </a:r>
            <a:r>
              <a:rPr lang="en-GB" sz="4000" dirty="0" err="1"/>
              <a:t>hanfodol</a:t>
            </a:r>
            <a:r>
              <a:rPr lang="en-GB" sz="4000" dirty="0"/>
              <a:t> bod </a:t>
            </a:r>
            <a:r>
              <a:rPr lang="en-GB" sz="4000" dirty="0" err="1"/>
              <a:t>gan</a:t>
            </a:r>
            <a:r>
              <a:rPr lang="en-GB" sz="4000" dirty="0"/>
              <a:t> </a:t>
            </a:r>
            <a:r>
              <a:rPr lang="en-GB" sz="4000" dirty="0" err="1"/>
              <a:t>bobl</a:t>
            </a:r>
            <a:r>
              <a:rPr lang="en-GB" sz="4000" dirty="0"/>
              <a:t> y </a:t>
            </a:r>
            <a:r>
              <a:rPr lang="en-GB" sz="4000" dirty="0" err="1"/>
              <a:t>sgiliau</a:t>
            </a:r>
            <a:r>
              <a:rPr lang="en-GB" sz="4000" dirty="0"/>
              <a:t> </a:t>
            </a:r>
            <a:r>
              <a:rPr lang="en-GB" sz="4000" dirty="0" err="1"/>
              <a:t>a’r</a:t>
            </a:r>
            <a:r>
              <a:rPr lang="en-GB" sz="4000" dirty="0"/>
              <a:t> </a:t>
            </a:r>
            <a:r>
              <a:rPr lang="en-GB" sz="4000" dirty="0" err="1"/>
              <a:t>wybodaeth</a:t>
            </a:r>
            <a:r>
              <a:rPr lang="en-GB" sz="4000" dirty="0"/>
              <a:t> </a:t>
            </a:r>
            <a:r>
              <a:rPr lang="en-GB" sz="4000" dirty="0" err="1"/>
              <a:t>drosglwyddadwy</a:t>
            </a:r>
            <a:r>
              <a:rPr lang="en-GB" sz="4000" dirty="0"/>
              <a:t> i </a:t>
            </a:r>
            <a:r>
              <a:rPr lang="en-GB" sz="4000" dirty="0" err="1"/>
              <a:t>ffynnu</a:t>
            </a:r>
            <a:r>
              <a:rPr lang="en-GB" sz="4000" dirty="0"/>
              <a:t> mewn </a:t>
            </a:r>
            <a:r>
              <a:rPr lang="en-GB" sz="4000" dirty="0" err="1"/>
              <a:t>marchnad</a:t>
            </a:r>
            <a:r>
              <a:rPr lang="en-GB" sz="4000" dirty="0"/>
              <a:t> </a:t>
            </a:r>
            <a:r>
              <a:rPr lang="en-GB" sz="4000" dirty="0" err="1"/>
              <a:t>lafur</a:t>
            </a:r>
            <a:r>
              <a:rPr lang="en-GB" sz="4000" dirty="0"/>
              <a:t> </a:t>
            </a:r>
            <a:r>
              <a:rPr lang="en-GB" sz="4000" dirty="0" err="1"/>
              <a:t>sy’n</a:t>
            </a:r>
            <a:r>
              <a:rPr lang="en-GB" sz="4000" dirty="0"/>
              <a:t> </a:t>
            </a:r>
            <a:r>
              <a:rPr lang="en-GB" sz="4000" dirty="0" err="1"/>
              <a:t>newid</a:t>
            </a:r>
            <a:r>
              <a:rPr lang="en-GB" sz="4000" dirty="0"/>
              <a:t> </a:t>
            </a:r>
            <a:r>
              <a:rPr lang="en-GB" sz="4000" dirty="0" err="1"/>
              <a:t>drwy</a:t>
            </a:r>
            <a:r>
              <a:rPr lang="en-GB" sz="4000" dirty="0"/>
              <a:t> </a:t>
            </a:r>
            <a:r>
              <a:rPr lang="en-GB" sz="4000" dirty="0" err="1"/>
              <a:t>gydol</a:t>
            </a:r>
            <a:r>
              <a:rPr lang="en-GB" sz="4000" dirty="0"/>
              <a:t> </a:t>
            </a:r>
            <a:r>
              <a:rPr lang="en-GB" sz="4000" dirty="0" err="1"/>
              <a:t>eu</a:t>
            </a:r>
            <a:r>
              <a:rPr lang="en-GB" sz="4000" dirty="0"/>
              <a:t> </a:t>
            </a:r>
            <a:r>
              <a:rPr lang="en-GB" sz="4000" dirty="0" err="1"/>
              <a:t>bywydau</a:t>
            </a:r>
            <a:r>
              <a:rPr lang="en-GB" sz="4000" dirty="0"/>
              <a:t>. </a:t>
            </a: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Mae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angen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integreiddio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technoleg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ddigidol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ddi-dor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ddarpariaeth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addysgol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ac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arloesi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er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canfod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dulliau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cynhwysol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hygyrch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dwyieithog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wella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profiad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dysgwr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drwy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dechnoleg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. </a:t>
            </a:r>
            <a:r>
              <a:rPr lang="en-GB" sz="4000" dirty="0"/>
              <a:t>Mae </a:t>
            </a:r>
            <a:r>
              <a:rPr lang="en-GB" sz="4000" dirty="0" err="1"/>
              <a:t>angen</a:t>
            </a:r>
            <a:r>
              <a:rPr lang="en-GB" sz="4000" dirty="0"/>
              <a:t> i </a:t>
            </a:r>
            <a:r>
              <a:rPr lang="en-GB" sz="4000" dirty="0" err="1"/>
              <a:t>ddarparwyr</a:t>
            </a:r>
            <a:r>
              <a:rPr lang="en-GB" sz="4000" dirty="0"/>
              <a:t> </a:t>
            </a:r>
            <a:r>
              <a:rPr lang="en-GB" sz="4000" dirty="0" err="1"/>
              <a:t>addysg</a:t>
            </a:r>
            <a:r>
              <a:rPr lang="en-GB" sz="4000" dirty="0"/>
              <a:t> a </a:t>
            </a:r>
            <a:r>
              <a:rPr lang="en-GB" sz="4000" dirty="0" err="1"/>
              <a:t>hyfforddiant</a:t>
            </a:r>
            <a:r>
              <a:rPr lang="en-GB" sz="4000" dirty="0"/>
              <a:t> </a:t>
            </a:r>
            <a:r>
              <a:rPr lang="en-GB" sz="4000" dirty="0" err="1"/>
              <a:t>roi</a:t>
            </a:r>
            <a:r>
              <a:rPr lang="en-GB" sz="4000" dirty="0"/>
              <a:t> i </a:t>
            </a:r>
            <a:r>
              <a:rPr lang="en-GB" sz="4000" dirty="0" err="1"/>
              <a:t>ddysgwyr</a:t>
            </a:r>
            <a:r>
              <a:rPr lang="en-GB" sz="4000" dirty="0"/>
              <a:t> a staff y </a:t>
            </a:r>
            <a:r>
              <a:rPr lang="en-GB" sz="4000" dirty="0" err="1"/>
              <a:t>sgiliau</a:t>
            </a:r>
            <a:r>
              <a:rPr lang="en-GB" sz="4000" dirty="0"/>
              <a:t> </a:t>
            </a:r>
            <a:r>
              <a:rPr lang="en-GB" sz="4000" dirty="0" err="1"/>
              <a:t>digidol</a:t>
            </a:r>
            <a:r>
              <a:rPr lang="en-GB" sz="4000" dirty="0"/>
              <a:t> </a:t>
            </a:r>
            <a:r>
              <a:rPr lang="en-GB" sz="4000" dirty="0" err="1"/>
              <a:t>lefel</a:t>
            </a:r>
            <a:r>
              <a:rPr lang="en-GB" sz="4000" dirty="0"/>
              <a:t> </a:t>
            </a:r>
            <a:r>
              <a:rPr lang="en-GB" sz="4000" dirty="0" err="1"/>
              <a:t>uwch</a:t>
            </a:r>
            <a:r>
              <a:rPr lang="en-GB" sz="4000" dirty="0"/>
              <a:t>, y </a:t>
            </a:r>
            <a:r>
              <a:rPr lang="en-GB" sz="4000" dirty="0" err="1"/>
              <a:t>galluoedd</a:t>
            </a:r>
            <a:r>
              <a:rPr lang="en-GB" sz="4000" dirty="0"/>
              <a:t> </a:t>
            </a:r>
            <a:r>
              <a:rPr lang="en-GB" sz="4000" dirty="0" err="1"/>
              <a:t>a’r</a:t>
            </a:r>
            <a:r>
              <a:rPr lang="en-GB" sz="4000" dirty="0"/>
              <a:t> </a:t>
            </a:r>
            <a:r>
              <a:rPr lang="en-GB" sz="4000" dirty="0" err="1"/>
              <a:t>hyder</a:t>
            </a:r>
            <a:r>
              <a:rPr lang="en-GB" sz="4000" dirty="0"/>
              <a:t> y </a:t>
            </a:r>
            <a:r>
              <a:rPr lang="en-GB" sz="4000" dirty="0" err="1"/>
              <a:t>bydd</a:t>
            </a:r>
            <a:r>
              <a:rPr lang="en-GB" sz="4000" dirty="0"/>
              <a:t> </a:t>
            </a:r>
            <a:r>
              <a:rPr lang="en-GB" sz="4000" dirty="0" err="1"/>
              <a:t>eu</a:t>
            </a:r>
            <a:r>
              <a:rPr lang="en-GB" sz="4000" dirty="0"/>
              <a:t> </a:t>
            </a:r>
            <a:r>
              <a:rPr lang="en-GB" sz="4000" dirty="0" err="1"/>
              <a:t>hangen</a:t>
            </a:r>
            <a:r>
              <a:rPr lang="en-GB" sz="4000" dirty="0"/>
              <a:t> </a:t>
            </a:r>
            <a:r>
              <a:rPr lang="en-GB" sz="4000" dirty="0" err="1"/>
              <a:t>arnynt</a:t>
            </a:r>
            <a:r>
              <a:rPr lang="en-GB" sz="4000" dirty="0"/>
              <a:t> i </a:t>
            </a:r>
            <a:r>
              <a:rPr lang="en-GB" sz="4000" dirty="0" err="1"/>
              <a:t>lwyddo</a:t>
            </a:r>
            <a:r>
              <a:rPr lang="en-GB" sz="4000" dirty="0"/>
              <a:t> </a:t>
            </a:r>
            <a:r>
              <a:rPr lang="en-GB" sz="4000" dirty="0" err="1"/>
              <a:t>yn</a:t>
            </a:r>
            <a:r>
              <a:rPr lang="en-GB" sz="4000" dirty="0"/>
              <a:t> </a:t>
            </a:r>
            <a:r>
              <a:rPr lang="en-GB" sz="4000" dirty="0" err="1"/>
              <a:t>eu</a:t>
            </a:r>
            <a:r>
              <a:rPr lang="en-GB" sz="4000" dirty="0"/>
              <a:t> </a:t>
            </a:r>
            <a:r>
              <a:rPr lang="en-GB" sz="4000" dirty="0" err="1"/>
              <a:t>bywyd</a:t>
            </a:r>
            <a:r>
              <a:rPr lang="en-GB" sz="4000" dirty="0"/>
              <a:t> bob </a:t>
            </a:r>
            <a:r>
              <a:rPr lang="en-GB" sz="4000" dirty="0" err="1"/>
              <a:t>dydd</a:t>
            </a:r>
            <a:r>
              <a:rPr lang="en-GB" sz="4000" dirty="0"/>
              <a:t> ac </a:t>
            </a:r>
            <a:r>
              <a:rPr lang="en-GB" sz="4000" dirty="0" err="1"/>
              <a:t>wrth</a:t>
            </a:r>
            <a:r>
              <a:rPr lang="en-GB" sz="4000" dirty="0"/>
              <a:t> </a:t>
            </a:r>
            <a:r>
              <a:rPr lang="en-GB" sz="4000" dirty="0" err="1"/>
              <a:t>weithio</a:t>
            </a:r>
            <a:r>
              <a:rPr lang="en-GB" sz="4000" dirty="0"/>
              <a:t> mewn </a:t>
            </a:r>
            <a:r>
              <a:rPr lang="en-GB" sz="4000" dirty="0" err="1"/>
              <a:t>byd</a:t>
            </a:r>
            <a:r>
              <a:rPr lang="en-GB" sz="4000" dirty="0"/>
              <a:t> </a:t>
            </a:r>
            <a:r>
              <a:rPr lang="en-GB" sz="4000" dirty="0" err="1"/>
              <a:t>digidol</a:t>
            </a:r>
            <a:r>
              <a:rPr lang="en-GB" sz="4000" dirty="0"/>
              <a:t>.</a:t>
            </a: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Mae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Cymru’n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parhau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wynebu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heriau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economi</a:t>
            </a:r>
            <a:r>
              <a:rPr lang="en-GB" sz="28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anghyfartal</a:t>
            </a:r>
            <a:r>
              <a:rPr lang="en-GB" sz="4000" dirty="0"/>
              <a:t>, yr </a:t>
            </a:r>
            <a:r>
              <a:rPr lang="en-GB" sz="4000" dirty="0" err="1"/>
              <a:t>angen</a:t>
            </a:r>
            <a:r>
              <a:rPr lang="en-GB" sz="4000" dirty="0"/>
              <a:t> am well </a:t>
            </a:r>
            <a:r>
              <a:rPr lang="en-GB" sz="4000" dirty="0" err="1"/>
              <a:t>cyfleoedd</a:t>
            </a:r>
            <a:r>
              <a:rPr lang="en-GB" sz="4000" dirty="0"/>
              <a:t> </a:t>
            </a:r>
            <a:r>
              <a:rPr lang="en-GB" sz="4000" dirty="0" err="1"/>
              <a:t>economaidd</a:t>
            </a:r>
            <a:r>
              <a:rPr lang="en-GB" sz="4000" dirty="0"/>
              <a:t> y </a:t>
            </a:r>
            <a:r>
              <a:rPr lang="en-GB" sz="4000" dirty="0" err="1"/>
              <a:t>tu</a:t>
            </a:r>
            <a:r>
              <a:rPr lang="en-GB" sz="4000" dirty="0"/>
              <a:t> </a:t>
            </a:r>
            <a:r>
              <a:rPr lang="en-GB" sz="4000" dirty="0" err="1"/>
              <a:t>allan</a:t>
            </a:r>
            <a:r>
              <a:rPr lang="en-GB" sz="4000" dirty="0"/>
              <a:t> i </a:t>
            </a:r>
            <a:r>
              <a:rPr lang="en-GB" sz="4000" dirty="0" err="1"/>
              <a:t>ardaloedd</a:t>
            </a:r>
            <a:r>
              <a:rPr lang="en-GB" sz="4000" dirty="0"/>
              <a:t> </a:t>
            </a:r>
            <a:r>
              <a:rPr lang="en-GB" sz="4000" dirty="0" err="1"/>
              <a:t>trefol</a:t>
            </a:r>
            <a:r>
              <a:rPr lang="en-GB" sz="4000" dirty="0"/>
              <a:t> </a:t>
            </a:r>
            <a:r>
              <a:rPr lang="en-GB" sz="4000" dirty="0" err="1"/>
              <a:t>sy’n</a:t>
            </a:r>
            <a:r>
              <a:rPr lang="en-GB" sz="4000" dirty="0"/>
              <a:t> </a:t>
            </a:r>
            <a:r>
              <a:rPr lang="en-GB" sz="4000" dirty="0" err="1"/>
              <a:t>tyfu</a:t>
            </a:r>
            <a:r>
              <a:rPr lang="en-GB" sz="4000" dirty="0"/>
              <a:t>, a </a:t>
            </a:r>
            <a:r>
              <a:rPr lang="en-GB" sz="4000" dirty="0" err="1"/>
              <a:t>diffyg</a:t>
            </a:r>
            <a:r>
              <a:rPr lang="en-GB" sz="4000" dirty="0"/>
              <a:t> </a:t>
            </a:r>
            <a:r>
              <a:rPr lang="en-GB" sz="4000" dirty="0" err="1"/>
              <a:t>sgiliau</a:t>
            </a:r>
            <a:r>
              <a:rPr lang="en-GB" sz="4000" dirty="0"/>
              <a:t> mewn </a:t>
            </a:r>
            <a:r>
              <a:rPr lang="en-GB" sz="4000" dirty="0" err="1"/>
              <a:t>cymunedau</a:t>
            </a:r>
            <a:r>
              <a:rPr lang="en-GB" sz="4000" dirty="0"/>
              <a:t> a </a:t>
            </a:r>
            <a:r>
              <a:rPr lang="en-GB" sz="4000" dirty="0" err="1"/>
              <a:t>niweidiwyd</a:t>
            </a:r>
            <a:r>
              <a:rPr lang="en-GB" sz="4000" dirty="0"/>
              <a:t> </a:t>
            </a:r>
            <a:r>
              <a:rPr lang="en-GB" sz="4000" dirty="0" err="1"/>
              <a:t>gan</a:t>
            </a:r>
            <a:r>
              <a:rPr lang="en-GB" sz="4000" dirty="0"/>
              <a:t> </a:t>
            </a:r>
            <a:r>
              <a:rPr lang="en-GB" sz="4000" dirty="0" err="1"/>
              <a:t>ddad-ddiwydiannu</a:t>
            </a:r>
            <a:r>
              <a:rPr lang="en-GB" sz="4000" dirty="0"/>
              <a:t>.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Mae sector AHO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cyfartal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hanfodol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chwalu’r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anghydraddoldebau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welwn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mewn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cymdeithas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: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enwedig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anghydraddoldebau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o ran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dosbarth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daearyddiaeth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hil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rhyw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8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anabledd</a:t>
            </a:r>
            <a:r>
              <a:rPr lang="en-GB" sz="2800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7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y </a:t>
            </a: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Dyletswyddau Strategol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 y cyd â </a:t>
            </a: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Datganiad o Flaenoriaethau 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Gweinidogion Cymru, yn amlinellu'r materion craidd y mae'n rhaid i'r Comisiwn eu hystyried a'u hystyried wrth arfer ei swyddogaethau.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Bwriad </a:t>
            </a: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Datganiad o Blaenoriaethau 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 pennu cyfeiriad polisi cyffredinol hirdymor ar gyfer addysg drydyddol ac ymchwil ac </a:t>
            </a:r>
            <a:r>
              <a:rPr lang="cy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arloesedd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yng Nghymru.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dilyn cyhoeddi’r </a:t>
            </a: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Datganiad o Flaenoriaethau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bydd y Comisiwn yn llunio </a:t>
            </a: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cynllun strategol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yn dilyn ymgynghori â rhanddeiliaid, a fydd yn nodi sut y bydd yn cyflawni'r blaenoriaethau hyn ac yn cyflawni ei ddyletswyddau strategol. Rhaid i'r Comisiwn gymryd pob cam rhesymol i weithredu'r </a:t>
            </a: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cynllun strategol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Dyma rai o amcanion polisi mwy hirdymor Llywodraeth Cymru sy'n deillio o basio'r Ddeddf - hefyd 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Hyrwyddo cyfleoedd a phartneriaethau byd-eang </a:t>
            </a: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sydd o fudd i ddysgwyr, academyddion, darparwyr, cymunedau a'r genedl gyfan.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 err="1"/>
              <a:t>Cynyddu'r</a:t>
            </a:r>
            <a:r>
              <a:rPr lang="en-GB" sz="2800" b="1" dirty="0"/>
              <a:t> </a:t>
            </a:r>
            <a:r>
              <a:rPr lang="en-GB" sz="2800" b="1" dirty="0" err="1"/>
              <a:t>gwaith</a:t>
            </a:r>
            <a:r>
              <a:rPr lang="en-GB" sz="2800" b="1" dirty="0"/>
              <a:t> </a:t>
            </a:r>
            <a:r>
              <a:rPr lang="en-GB" sz="2800" b="1" dirty="0" err="1"/>
              <a:t>ymchwil</a:t>
            </a:r>
            <a:r>
              <a:rPr lang="en-GB" sz="2800" b="1" dirty="0"/>
              <a:t> a </a:t>
            </a:r>
            <a:r>
              <a:rPr lang="en-GB" sz="2800" b="1" dirty="0" err="1"/>
              <a:t>wneir</a:t>
            </a:r>
            <a:r>
              <a:rPr lang="en-GB" sz="2800" b="1" dirty="0"/>
              <a:t> </a:t>
            </a:r>
            <a:r>
              <a:rPr lang="en-GB" sz="2800" b="1" dirty="0" err="1"/>
              <a:t>yng</a:t>
            </a:r>
            <a:r>
              <a:rPr lang="en-GB" sz="2800" b="1" dirty="0"/>
              <a:t> </a:t>
            </a:r>
            <a:r>
              <a:rPr lang="en-GB" sz="2800" b="1" dirty="0" err="1"/>
              <a:t>Nghymru</a:t>
            </a:r>
            <a:r>
              <a:rPr lang="en-GB" sz="2800" dirty="0"/>
              <a:t>, </a:t>
            </a:r>
            <a:r>
              <a:rPr lang="en-GB" sz="2800" dirty="0" err="1"/>
              <a:t>gan</a:t>
            </a:r>
            <a:r>
              <a:rPr lang="en-GB" sz="2800" dirty="0"/>
              <a:t> </a:t>
            </a:r>
            <a:r>
              <a:rPr lang="en-GB" sz="2800" dirty="0" err="1"/>
              <a:t>gynnwys</a:t>
            </a:r>
            <a:r>
              <a:rPr lang="en-GB" sz="2800" dirty="0"/>
              <a:t> </a:t>
            </a:r>
            <a:r>
              <a:rPr lang="en-GB" sz="2800" dirty="0" err="1"/>
              <a:t>drwy</a:t>
            </a:r>
            <a:r>
              <a:rPr lang="en-GB" sz="2800" dirty="0"/>
              <a:t> </a:t>
            </a:r>
            <a:r>
              <a:rPr lang="en-GB" sz="2800" dirty="0" err="1"/>
              <a:t>gyfrwng</a:t>
            </a:r>
            <a:r>
              <a:rPr lang="en-GB" sz="2800" dirty="0"/>
              <a:t> y Gymraeg, a </a:t>
            </a:r>
            <a:r>
              <a:rPr lang="en-GB" sz="2800" dirty="0" err="1"/>
              <a:t>datblygu</a:t>
            </a:r>
            <a:r>
              <a:rPr lang="en-GB" sz="2800" dirty="0"/>
              <a:t> sector </a:t>
            </a:r>
            <a:r>
              <a:rPr lang="en-GB" sz="2800" dirty="0" err="1"/>
              <a:t>ymchwil</a:t>
            </a:r>
            <a:r>
              <a:rPr lang="en-GB" sz="2800" dirty="0"/>
              <a:t> </a:t>
            </a:r>
            <a:r>
              <a:rPr lang="en-GB" sz="2800" dirty="0" err="1"/>
              <a:t>cystadleuol</a:t>
            </a:r>
            <a:r>
              <a:rPr lang="en-GB" sz="2800" dirty="0"/>
              <a:t> a </a:t>
            </a:r>
            <a:r>
              <a:rPr lang="en-GB" sz="2800" dirty="0" err="1"/>
              <a:t>chydweithredol</a:t>
            </a:r>
            <a:r>
              <a:rPr lang="en-GB" sz="2800" dirty="0"/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 err="1"/>
              <a:t>Cefnogi</a:t>
            </a:r>
            <a:r>
              <a:rPr lang="en-GB" sz="2800" b="1" dirty="0"/>
              <a:t> </a:t>
            </a:r>
            <a:r>
              <a:rPr lang="en-GB" sz="2800" b="1" dirty="0" err="1"/>
              <a:t>darparwyr</a:t>
            </a:r>
            <a:r>
              <a:rPr lang="en-GB" sz="2800" b="1" dirty="0"/>
              <a:t> </a:t>
            </a:r>
            <a:r>
              <a:rPr lang="en-GB" sz="2800" b="1" dirty="0" err="1"/>
              <a:t>fel</a:t>
            </a:r>
            <a:r>
              <a:rPr lang="en-GB" sz="2800" b="1" dirty="0"/>
              <a:t> </a:t>
            </a:r>
            <a:r>
              <a:rPr lang="en-GB" sz="2800" b="1" dirty="0" err="1"/>
              <a:t>cyfranogwyr</a:t>
            </a:r>
            <a:r>
              <a:rPr lang="en-GB" sz="2800" b="1" dirty="0"/>
              <a:t> </a:t>
            </a:r>
            <a:r>
              <a:rPr lang="en-GB" sz="2800" b="1" dirty="0" err="1"/>
              <a:t>dinesig</a:t>
            </a:r>
            <a:r>
              <a:rPr lang="en-GB" sz="2800" b="1" dirty="0"/>
              <a:t> </a:t>
            </a:r>
            <a:r>
              <a:rPr lang="en-GB" sz="2800" dirty="0" err="1"/>
              <a:t>sy'n</a:t>
            </a:r>
            <a:r>
              <a:rPr lang="en-GB" sz="2800" dirty="0"/>
              <a:t> </a:t>
            </a:r>
            <a:r>
              <a:rPr lang="en-GB" sz="2800" dirty="0" err="1"/>
              <a:t>hyrwyddo</a:t>
            </a:r>
            <a:r>
              <a:rPr lang="en-GB" sz="2800" dirty="0"/>
              <a:t> </a:t>
            </a:r>
            <a:r>
              <a:rPr lang="en-GB" sz="2800" dirty="0" err="1"/>
              <a:t>llesiant</a:t>
            </a:r>
            <a:r>
              <a:rPr lang="en-GB" sz="2800" dirty="0"/>
              <a:t> </a:t>
            </a:r>
            <a:r>
              <a:rPr lang="en-GB" sz="2800" dirty="0" err="1"/>
              <a:t>economaidd</a:t>
            </a:r>
            <a:r>
              <a:rPr lang="en-GB" sz="2800" dirty="0"/>
              <a:t>, </a:t>
            </a:r>
            <a:r>
              <a:rPr lang="en-GB" sz="2800" dirty="0" err="1"/>
              <a:t>cymdeithasol</a:t>
            </a:r>
            <a:r>
              <a:rPr lang="en-GB" sz="2800" dirty="0"/>
              <a:t>, </a:t>
            </a:r>
            <a:r>
              <a:rPr lang="en-GB" sz="2800" dirty="0" err="1"/>
              <a:t>amgylcheddol</a:t>
            </a:r>
            <a:r>
              <a:rPr lang="en-GB" sz="2800" dirty="0"/>
              <a:t> neu </a:t>
            </a:r>
            <a:r>
              <a:rPr lang="en-GB" sz="2800" dirty="0" err="1"/>
              <a:t>ddiwylliannol</a:t>
            </a:r>
            <a:r>
              <a:rPr lang="en-GB" sz="2800" dirty="0"/>
              <a:t> </a:t>
            </a:r>
            <a:r>
              <a:rPr lang="en-GB" sz="2800" dirty="0" err="1"/>
              <a:t>cymunedol</a:t>
            </a:r>
            <a:r>
              <a:rPr lang="en-GB" sz="2800" dirty="0"/>
              <a:t> a </a:t>
            </a:r>
            <a:r>
              <a:rPr lang="en-GB" sz="2800" dirty="0" err="1"/>
              <a:t>chenedlaethol</a:t>
            </a:r>
            <a:r>
              <a:rPr lang="en-GB" sz="2800" dirty="0"/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neges pennaf yma yw ein bod am adeiladu ar y rhagoriaeth sydd eisoes yn bodoli a'i gwneud ar gael yn fwy ac yn hygyrch i ystod ehangach o ddysgwyr.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563-F271-4BF4-91D2-D55404F08AF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1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ei Ddeddf Llesiant Cenedlaethau'r Dyfodol, mae Llywodraeth Cymru wedi nodi ei saith nod llesiant. Mae hyn yn ymwneud â sicrhau bod gan genedlaethau'r dyfodol o leiaf yr un ansawdd bywyd â ni nawr.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Ddeddf yn ei gwneud yn glir bod dyletswydd ar gyrff cyhoeddus yng Nghymru i fonitro, rheoli ac adrodd eu perfformiad er mwyn cyflawni'r nodau llesiant.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ein gweledigaeth, sy'n cael ei llywio gan nodau Llesiant Cenedlaethau'r Dyfodol, wedi'i nodi yn y datganiad hwn fel cyfeiriad newydd, clir i'r sector, a dim ond trwy bartneriaeth ddilys a chydweithio ar draws y sector y bydd modd cyflawni'r weledigaeth hon yn llwyddiannus.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b="1" dirty="0"/>
              <a:t>Y Ffyrdd o Weithio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dirty="0"/>
              <a:t>Rhaid i gyrff cyhoeddus a restrir yn y Ddeddf hefyd ddangos yn eu penderfyniadau eu bod yn ystyried yr effaith y gallent ei chael ar bobl sy’n byw eu bywydau yng Nghymru yn y dyfodol yn ogystal ag yn y presennol.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dirty="0"/>
              <a:t>Y pum ffordd o weithio yw: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800" dirty="0"/>
              <a:t>Meddwl am y tymor hir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800" dirty="0"/>
              <a:t>Atal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800" dirty="0"/>
              <a:t>Integreiddio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800" dirty="0"/>
              <a:t>Cydweithio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Cynnwys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9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sleid hon yn cyfleu'r cyfrifoldebau fydd gan y Comisiwn.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rhain yn cynnwys strategaeth, cyllid, goruchwyliaeth, prentisiaethau, data a gwybodaeth, yn ogystal ag ansawdd.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Ymgais yw'r darlun i ddangos yn gryno gwmpas cyfrifoldebau'r Comisiwn.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1D262-D627-418D-985C-F8796CB6D2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3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B25B-5DAF-F236-2976-4FBDDDAF8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2F33C-7A66-72BE-8554-26B076670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D52C6-794D-C5B1-1B32-02D03968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8A6D-55D8-75B7-E77C-7C0DC3A9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1375B-2EB4-D384-465C-23723F69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6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1A25-5DE0-CA49-C0D2-32402BCF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3BF92-32C3-68DF-B0E7-35C64A52C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87CD-D39D-D1BC-FBCF-82E3999D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F55CA-E996-F4C5-DB86-FBD61856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792CB-B175-E069-8819-3BD77D5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9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511D7-F11D-F1A8-0551-5ECD1910D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E8C94-0A85-6E01-32EA-9FAD384E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1009-134E-AFF7-F6BB-53E018F3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2ED7-522A-97F6-72EE-6FBBD773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049A-E2FD-9F97-5190-1D08CBE4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3B0E-1843-4424-12F7-01A07B93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2260-D111-3582-3180-14AF920BF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590F-78F3-6BFA-85DA-B6378A99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E85E-D5F2-ADD1-D8D7-C5C1298B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8D8B-8EDE-876A-78E8-986B22A6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6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04AC-C5E4-97A3-7DDC-3A64E957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C7194-19FA-F994-03D7-4E38F18BC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F330-DE10-D392-F01F-EF673A6C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3C258-53C8-C536-433B-6823A14B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B96B-13DA-8CC5-C6BC-C377041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9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6A9-CA1D-3753-CF26-1400A701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B9A0-8F76-D36E-20F0-5C83B856B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06BF4-ADD8-05C8-F3CB-204736D3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BD142-E0D1-6C3B-4110-0FFA3033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EE2A-2C83-8521-80A4-FD2F198E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D00AC-2B22-9C76-11FB-935913A7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CD42-48C1-2FD3-8A6E-16E8EFBA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E8ED0-70BC-B210-D8DF-98C322A0B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8BFFD-8B80-D00A-D271-52A4C8E4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8702C-2C72-8852-9131-438047249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1875F-953C-2578-F4ED-33B227F4D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E74FB-3C93-7278-1EE6-1B8021C8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76636-63AD-5ABE-0DE9-CCC4751D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20792-F529-4D1E-5FDC-3912DAB6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4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DFFA-797C-036F-B30D-E83FB98F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CEBFA-97FA-5F24-6A95-7B8A913D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DC6C6-3CBD-EE27-250E-00333347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DE0F7-BEA7-3025-E94E-4152CAF8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6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48189-929C-3E05-6D53-292C18EC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67CB7-94AA-268B-CDD5-B7D5BC6E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7373D-23DD-E58B-EC61-71E250D4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8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E769-1C62-8044-89B7-8ACDA440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CBA5-87BD-420C-83DC-5E382008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BDB6-6F6D-90EA-2330-27A3BA09D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38449-4DBD-C2FE-42FD-58E7CF2A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23C0C-6654-B0A9-DCED-FD751054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ED195-A972-868D-4B96-F4ACC4F7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5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8DE6-184E-E68E-E462-E5E69681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0B48E-63C8-CABF-800E-2013B09EC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8DFD-02A4-9B41-15BA-ADC78A91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4940-BE2B-7896-B22B-9C153421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69EE0-F46B-B768-5615-EBB66541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7058F-C908-D407-B0C6-6D1ECF9B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0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C817F-36B0-0142-A919-297D683D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4616D-DD45-4E2C-DFDE-E7A6C0A12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AC40E-329E-61E2-D88E-D47978805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A943-E50D-4BA5-B144-228B45B9F45B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C47E0-47F2-E4ED-0D8A-718CE0AF2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4E22-7F0A-53DD-67C0-5C4AD10D3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347C-1FF8-4AC8-A5D0-5BEF12A7F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9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1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1"/>
          <a:stretch/>
        </p:blipFill>
        <p:spPr>
          <a:xfrm>
            <a:off x="-1869840" y="0"/>
            <a:ext cx="5908440" cy="68659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A220B69-417B-2C97-F6EC-1B376A57C6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95800" y="2830509"/>
            <a:ext cx="7453745" cy="20159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Diwygio Addysg </a:t>
            </a:r>
            <a:r>
              <a:rPr kumimoji="0" lang="en-GB" sz="7200" b="1" i="0" u="none" strike="noStrike" kern="120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Drydyddol</a:t>
            </a:r>
            <a:r>
              <a:rPr kumimoji="0" lang="en-GB" sz="7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200" b="1" i="0" u="none" strike="noStrike" kern="120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yng</a:t>
            </a:r>
            <a:r>
              <a:rPr kumimoji="0" lang="en-GB" sz="7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200" b="1" i="0" u="none" strike="noStrike" kern="120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Nghymru</a:t>
            </a:r>
            <a:endParaRPr kumimoji="0" lang="en-GB" sz="72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Logo Llywodraeth Cymr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35" y="-8468"/>
            <a:ext cx="1720954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31A294C-E875-20C7-C159-1E806CDA79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1502" y="354971"/>
            <a:ext cx="975946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Cyfrifoldebau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Comisiwn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Yn cynnwys y cyfrifoldebau a fydd gan y Comisiwn.&#10;&#10;Mae’r rhain yn cynnwys strategaeth, cyllid, trosolwg, prentisiaethau, data a gwybodaeth, yn ogystal ag ansawdd.&#10;&#10;Mae’r darlun yn ymgais i ddangos yn gryno gwmpas cyfrifoldebau’r Comisiwn.">
            <a:extLst>
              <a:ext uri="{FF2B5EF4-FFF2-40B4-BE49-F238E27FC236}">
                <a16:creationId xmlns:a16="http://schemas.microsoft.com/office/drawing/2014/main" id="{6CB4BB08-1467-4765-1B0D-3401E724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501" y="1394590"/>
            <a:ext cx="9646365" cy="5265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03D5D-2A98-E167-752B-8335ED0E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A8B0F-5F2F-C9C6-A4E1-C7B27AA4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CAD51E-EC43-4773-006F-91EA809108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1868" y="178832"/>
            <a:ext cx="9885332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Yr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uchelgais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gyfer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myfyrwyr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dysgwyr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phrentisiaid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001869" y="1870572"/>
            <a:ext cx="8589932" cy="48085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Ffocws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cenedlaethol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cydgysylltiedig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yr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heriau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sy’n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wynebu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myfyrwyr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dysgwyr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phrentisiaid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draws y sector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ôl-orfodol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cyfan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Rhagor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wybodaeth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gael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yr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opsiynau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a’r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cymwysderau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gynigir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boed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yr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ysgol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neu mewn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bellach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prentisiaethau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neu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uwch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gyfleoedd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gwaith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redeg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eich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prifysgol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neu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goleg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Mesurau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diogelu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gwell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gyfer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hawliau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myfyrwyr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gynnwys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hawl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cynllun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cwynion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bellach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23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CAD51E-EC43-4773-006F-91EA809108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3868" y="178832"/>
            <a:ext cx="10698132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Yr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uchelgais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gyfer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colegau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addysg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bellach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ac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ysgolion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â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chweched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dosbarth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001869" y="1870572"/>
            <a:ext cx="8589932" cy="48085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Dull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newydd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gyllido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gydag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un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corff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gyfrifol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am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gynllunio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chyllido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ôl-16 mewn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ysgolion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cholegau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Dull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cydlynol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wella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ansawdd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gydag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un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fframwaith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ansawdd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oruchwylir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Comisiwn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gydweithredu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rhwng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Estyn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Asiantaeth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Sicrhau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Ansawdd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Gwell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cydweithredu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phartneriaeth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rhwng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weithio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gyda’i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gilydd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er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budd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dysgwyr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Goruchwyliaeth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strategol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fwy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hirdymor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fodloni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anghenion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lleol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rhanbarthol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chenedlaethol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hyfforddiant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52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CAD51E-EC43-4773-006F-91EA809108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3868" y="178832"/>
            <a:ext cx="10698132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Yr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uchelgais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gyfer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Prifysgolion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darparwyr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addysg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uwch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eraill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071502" y="1502271"/>
            <a:ext cx="8589932" cy="48085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Trefn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reoleiddio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gliriach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ystyrlon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sy'n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gallu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addasu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i’r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newid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maint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siâp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y sector ac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anghenion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newidiol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Cymru.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Trefn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reoleiddio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fwy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cyson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cyrsiau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israddedig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amser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llawn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'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sefydledig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'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cyrsiau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gradd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cyrsiau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rhan-amser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chyrsiau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dysgu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o bell.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Dull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strategol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o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ehangu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mynediad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chyfle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gyda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	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ffocws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hirdymor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gyflawni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canlyniadau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cadarnhaol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gyfleoedd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gydweithredu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â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chyrff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allanol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mewn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ymchwil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arloesi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ariennir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Comisiwn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Cynyddu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maint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ehangder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dyfnder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sylfaen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ymchwil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sz="2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arloesi</a:t>
            </a:r>
            <a:r>
              <a:rPr lang="en-GB" sz="2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drwy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annog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ymgysylltu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rhwng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prifysgolion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colegau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, y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sectorau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cyhoeddus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phreifat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trydydd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sector.</a:t>
            </a:r>
          </a:p>
        </p:txBody>
      </p:sp>
    </p:spTree>
    <p:extLst>
      <p:ext uri="{BB962C8B-B14F-4D97-AF65-F5344CB8AC3E}">
        <p14:creationId xmlns:p14="http://schemas.microsoft.com/office/powerpoint/2010/main" val="380039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CAD51E-EC43-4773-006F-91EA809108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4806" y="177360"/>
            <a:ext cx="11037194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Yr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uchelgais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gyfer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cyflogwyr</a:t>
            </a:r>
            <a:r>
              <a:rPr lang="en-GB" sz="4000" b="1" u="sng" dirty="0">
                <a:solidFill>
                  <a:srgbClr val="291F6C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darparwyr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hyfforddiant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darparwyr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Dysgu 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oedolion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001869" y="1870572"/>
            <a:ext cx="8589932" cy="48085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Dyletswydd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ariannu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oedolion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ffocws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strategol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ddysgu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gydol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oes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sgiliau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oedolion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Diffiniad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clir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brentisiaeth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Gymreig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sefydlu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safon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aur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prentisiaethau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Cymreig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llwybrau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gyflogaeth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sy’n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gwerthfawrogi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ac y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galw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mawr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amdanynt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Mwy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hyblygrwydd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ddatblygu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fframweithiau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prentisiaeth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chadw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prentisiaethau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sydd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eisoes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bodoli’n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gyfredol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mwyn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diwallu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anghenion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sgiliau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sy’n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newid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Cydweithio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agos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rhwng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Comisiwn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Phartneriaethau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Sgiliau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Rhanbarthol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lywio'r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prosesau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cynllunio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cyllido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chynllunio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strategol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corff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gyfrifol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am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sicrhau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bod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economi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Cymru’r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sgiliau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sydd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hangen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er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mwyn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fusnesau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chymunedau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allu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ffynnu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45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AD790-29A3-F6AB-E025-25B732F5F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CCDC0-869B-BEB3-8CE5-B3A9357C2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25EE2AC-46AD-BE7C-BF08-C02BB6530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0278" y="220716"/>
            <a:ext cx="893144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Cadeirydd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Bwrdd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gyfer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CADY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 descr="Llun o'r Athro Fonesig Julie Lydon ">
            <a:extLst>
              <a:ext uri="{FF2B5EF4-FFF2-40B4-BE49-F238E27FC236}">
                <a16:creationId xmlns:a16="http://schemas.microsoft.com/office/drawing/2014/main" id="{F6B45AFB-A3FA-AA78-293E-0AC8DE7E65FF}"/>
              </a:ext>
            </a:extLst>
          </p:cNvPr>
          <p:cNvSpPr txBox="1"/>
          <p:nvPr/>
        </p:nvSpPr>
        <p:spPr>
          <a:xfrm>
            <a:off x="1704108" y="1340428"/>
            <a:ext cx="755419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Penodwyd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yr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Athro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Fonesig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Julie Lydon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mis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Rhagfyr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2022</a:t>
            </a:r>
          </a:p>
          <a:p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Mae’r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rôl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cynnwys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Gweithio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gyda’r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Prif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Weithredwr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Rhaglen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Llywodraeth Cymru i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sicrhau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bod CADY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cael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gyflawni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amser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fod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addas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i’r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diben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diwrnod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cyntaf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weithredu</a:t>
            </a:r>
            <a:endParaRPr lang="en-GB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Arwain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osod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cyfeiriad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 a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gwerthuso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datblygiad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chyflawniad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strategaeth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fusnes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cynlluniau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amcanion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perfformiad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sefydliad</a:t>
            </a:r>
            <a:endParaRPr lang="en-GB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Cymryd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chefnogi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gweithgarwch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ymgysylltu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â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rhanddeiliaid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feithrin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perthnasoedd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ag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arweinwyr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sector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Cadeirio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rhoi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trefniadau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llywodraethu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effeithiol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waith</a:t>
            </a:r>
            <a:endParaRPr lang="en-GB" dirty="0">
              <a:solidFill>
                <a:srgbClr val="291F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Yr AthroJulie Lydon, receives damehood in  Queen's New Year Honours List | University of South Wales">
            <a:extLst>
              <a:ext uri="{FF2B5EF4-FFF2-40B4-BE49-F238E27FC236}">
                <a16:creationId xmlns:a16="http://schemas.microsoft.com/office/drawing/2014/main" id="{CDBD3367-AE05-2031-3704-DFF77C54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9845"/>
          <a:stretch/>
        </p:blipFill>
        <p:spPr bwMode="auto">
          <a:xfrm>
            <a:off x="9290028" y="928602"/>
            <a:ext cx="2395728" cy="20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lun o ">
            <a:extLst>
              <a:ext uri="{FF2B5EF4-FFF2-40B4-BE49-F238E27FC236}">
                <a16:creationId xmlns:a16="http://schemas.microsoft.com/office/drawing/2014/main" id="{8E65D664-12AF-9792-99B6-7CBC663A05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7" t="6034" r="15845" b="20522"/>
          <a:stretch/>
        </p:blipFill>
        <p:spPr>
          <a:xfrm>
            <a:off x="9258298" y="928602"/>
            <a:ext cx="2820877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5035-ECED-D7E0-88EF-DBC8A6E11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A8616-FDBB-4CEF-9ACA-8574368F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64CFA9-AE90-F1EF-C69C-69400C62A1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7300" y="157699"/>
            <a:ext cx="11028217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Cadeirydd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Pwyllgor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Ymchwil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ac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Arloesi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(PYA) 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Dirprwy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Gadeirydd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Bwrdd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Comisiwn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79B8B-CD93-2454-982B-D4B1FE730274}"/>
              </a:ext>
            </a:extLst>
          </p:cNvPr>
          <p:cNvSpPr txBox="1"/>
          <p:nvPr/>
        </p:nvSpPr>
        <p:spPr>
          <a:xfrm>
            <a:off x="1810481" y="1358028"/>
            <a:ext cx="783513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Penodwyd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yr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Athro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David Sweeney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mis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Rhagfyr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2022</a:t>
            </a:r>
          </a:p>
          <a:p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Mae’r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rôl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cynnwys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Cadeirio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hwyluso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cyfarfodydd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Pwyllgorau’r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PYA,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roi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trefniadau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llywodraethu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effeithiol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waith</a:t>
            </a:r>
            <a:endParaRPr lang="en-GB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Arwain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Pwyllgor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osod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cyfeiriad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swyddogaethau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Ymchwil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Arloesi’r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Comisiwn</a:t>
            </a:r>
            <a:endParaRPr lang="en-GB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Dirprwyo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Cadeirydd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hwyluso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cyfarfodydd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</a:t>
            </a:r>
          </a:p>
          <a:p>
            <a:pPr marL="800100" lvl="1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Cefnogi’r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Cadeirydd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arwain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osod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cyfeiriad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CADY</a:t>
            </a:r>
          </a:p>
          <a:p>
            <a:pPr marL="800100" lvl="1" indent="-34290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Cymryd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yng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ngweithgarwch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ymgysylltu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â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rhanddeiliaid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PYA a CADY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gefnogi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feithrin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perthnasoedd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ag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arweinwyr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sector</a:t>
            </a:r>
          </a:p>
        </p:txBody>
      </p:sp>
      <p:pic>
        <p:nvPicPr>
          <p:cNvPr id="7" name="Picture 2" descr="Yr Athro David Sweeney CBE">
            <a:extLst>
              <a:ext uri="{FF2B5EF4-FFF2-40B4-BE49-F238E27FC236}">
                <a16:creationId xmlns:a16="http://schemas.microsoft.com/office/drawing/2014/main" id="{AF9121E9-0C30-1213-B88F-0345CD4C6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7878" r="9012" b="38184"/>
          <a:stretch/>
        </p:blipFill>
        <p:spPr bwMode="auto">
          <a:xfrm>
            <a:off x="9511867" y="1358028"/>
            <a:ext cx="2213473" cy="23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7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1412068" y="157699"/>
            <a:ext cx="10873449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Prif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Swyddog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Gweithredol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6BE5E-7842-1D2E-09D3-2083AAE1F2B6}"/>
              </a:ext>
            </a:extLst>
          </p:cNvPr>
          <p:cNvSpPr txBox="1"/>
          <p:nvPr/>
        </p:nvSpPr>
        <p:spPr>
          <a:xfrm>
            <a:off x="1412068" y="936559"/>
            <a:ext cx="82885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	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Penodwyd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Simon Pirotte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ffurfiol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mis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Mehefin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2023 a 	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dechreuodd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swydd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mis Medi 2023</a:t>
            </a:r>
          </a:p>
          <a:p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	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Mae’r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rôl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cynnwys</a:t>
            </a:r>
            <a:r>
              <a:rPr lang="en-GB" sz="2000" dirty="0">
                <a:solidFill>
                  <a:srgbClr val="291F6C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arweinyddiaeth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gryf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ysbrydoledig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gweledigaeth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chyfeiriad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strategol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i staff</a:t>
            </a:r>
          </a:p>
          <a:p>
            <a:pPr marL="800100" lvl="1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Llunio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strwythur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sefydliad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newydd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systemau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gweithredu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a’i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ffyrdd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weithio</a:t>
            </a:r>
            <a:endParaRPr lang="en-GB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Sicrhau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sefydliad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cyflawni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swyddogaethau’n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effeithiol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Prif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gynghorydd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Fwrdd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CADY,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weithio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gyda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nhw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gynnal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annibyniaeth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CADY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wrth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ystyried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effeithiolrwydd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dulliau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ariannu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darparu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monitro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Arwain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sector i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ddarparu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atebion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arloesol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o'r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radd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flaenaf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heriau'r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dyfodol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osod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dysgwyr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wrth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galon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y system</a:t>
            </a:r>
          </a:p>
          <a:p>
            <a:pPr marL="800100" lvl="1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Adeiladu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gryfderau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ein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system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bresennol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gwrdd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well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â’r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heriau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a’r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cyfleoedd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sydd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o’n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blaenau</a:t>
            </a:r>
            <a:r>
              <a:rPr lang="en-GB" dirty="0">
                <a:solidFill>
                  <a:srgbClr val="291F6C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rgbClr val="291F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lun o Simon Pirotte">
            <a:extLst>
              <a:ext uri="{FF2B5EF4-FFF2-40B4-BE49-F238E27FC236}">
                <a16:creationId xmlns:a16="http://schemas.microsoft.com/office/drawing/2014/main" id="{DFAD72C4-33FB-529A-72F8-B85F8C3EE8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r="7808"/>
          <a:stretch/>
        </p:blipFill>
        <p:spPr>
          <a:xfrm>
            <a:off x="9431498" y="1296472"/>
            <a:ext cx="2553360" cy="23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1901685" y="236568"/>
            <a:ext cx="893144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Cyfnod</a:t>
            </a:r>
            <a:r>
              <a:rPr lang="en-GB" sz="40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Sefydlu</a:t>
            </a:r>
            <a:endParaRPr lang="en-GB" sz="4000" dirty="0">
              <a:solidFill>
                <a:srgbClr val="291F6C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901685" y="1181022"/>
            <a:ext cx="9299326" cy="566944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Mae’r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cyfnod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rhwng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sefydlu’r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Comisiwn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a’i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ddyddiad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gweithredu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hollbwysig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i’r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Comisiwn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ddechrau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adeiladu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ei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2400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285750" indent="-285750" rtl="0"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Capasiti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</a:p>
          <a:p>
            <a:pPr marL="285750" indent="-285750" rtl="0"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Diwylliant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a</a:t>
            </a:r>
          </a:p>
          <a:p>
            <a:pPr marL="285750" indent="-285750" rtl="0"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Perthynas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waith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ag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amrywiaeth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o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gyrff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arwyddocaol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draws y sector</a:t>
            </a:r>
          </a:p>
        </p:txBody>
      </p:sp>
    </p:spTree>
    <p:extLst>
      <p:ext uri="{BB962C8B-B14F-4D97-AF65-F5344CB8AC3E}">
        <p14:creationId xmlns:p14="http://schemas.microsoft.com/office/powerpoint/2010/main" val="14049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638301-0216-639A-174F-703717E4A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69DB3-4B35-9A43-90F6-5C892D011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617F9C-6425-80A9-7C77-D95E3C917B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1502" y="478958"/>
            <a:ext cx="8635997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Cefndir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04696-3588-BBA9-C77A-EB05B88CD356}"/>
              </a:ext>
            </a:extLst>
          </p:cNvPr>
          <p:cNvSpPr txBox="1">
            <a:spLocks/>
          </p:cNvSpPr>
          <p:nvPr/>
        </p:nvSpPr>
        <p:spPr>
          <a:xfrm>
            <a:off x="2067269" y="1341493"/>
            <a:ext cx="8557188" cy="52987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  <a:buClr>
                <a:srgbClr val="F39200"/>
              </a:buClr>
            </a:pPr>
            <a:r>
              <a:rPr lang="en-GB" sz="24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‘</a:t>
            </a:r>
            <a:r>
              <a:rPr lang="en-GB" sz="24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Adolygiad</a:t>
            </a:r>
            <a:r>
              <a:rPr lang="en-GB" sz="24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Hazelkorn</a:t>
            </a:r>
            <a:r>
              <a:rPr lang="en-GB" sz="24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’ 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(2016)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“Mae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sefydliadau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ôl-orfodol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wedi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chwarae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rôl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bwysig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hanes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Cymru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ond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mae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angen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newid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sylweddol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”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“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Diffyg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gweledigaeth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gyffredinol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gyfer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y system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ôl-orfodol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wedi’i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chysoni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ag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anghenion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cymdeithasol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diwylliannol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economaidd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Cymru,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rhanbarthol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genedlaethol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awr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dyfodol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.”</a:t>
            </a:r>
          </a:p>
          <a:p>
            <a:pPr>
              <a:spcAft>
                <a:spcPts val="1200"/>
              </a:spcAft>
              <a:buClr>
                <a:srgbClr val="F39200"/>
              </a:buClr>
            </a:pPr>
            <a:r>
              <a:rPr lang="en-GB" sz="2400" b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Ymateb</a:t>
            </a:r>
            <a:r>
              <a:rPr lang="en-GB" sz="2400" b="1" dirty="0">
                <a:solidFill>
                  <a:srgbClr val="291F6C"/>
                </a:solidFill>
                <a:latin typeface="Century Gothic" panose="020B0502020202020204" pitchFamily="34" charset="0"/>
              </a:rPr>
              <a:t> y Llywodraeth</a:t>
            </a:r>
            <a:r>
              <a:rPr lang="en-GB" sz="2400" dirty="0">
                <a:solidFill>
                  <a:srgbClr val="291F6C"/>
                </a:solidFill>
                <a:latin typeface="Century Gothic" panose="020B0502020202020204" pitchFamily="34" charset="0"/>
              </a:rPr>
              <a:t> (2017)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“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Caiff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yr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amryw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sectorau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darparwyr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eu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rheoleiddio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a'u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hariannu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mewn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ffyrdd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gwahanol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…”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“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Cystadleuaeth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ddi-fudd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rhwng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darparwyr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hyfforddiant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dyblygu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neu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fylchau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y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ddarpariaeth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, a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dryswch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i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ddysgwyr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.”</a:t>
            </a:r>
            <a:endParaRPr lang="en-GB" i="1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“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Mae’r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ffiniau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rhwng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uwch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ac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addysg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bellach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, a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oedd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unwaith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glir</a:t>
            </a:r>
            <a:r>
              <a:rPr lang="en-GB" i="1" dirty="0">
                <a:solidFill>
                  <a:srgbClr val="291F6C"/>
                </a:solidFill>
                <a:latin typeface="Century Gothic" panose="020B0502020202020204" pitchFamily="34" charset="0"/>
              </a:rPr>
              <a:t>, </a:t>
            </a:r>
            <a:r>
              <a:rPr lang="en-GB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yn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diflannu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erbyn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 </a:t>
            </a:r>
            <a:r>
              <a:rPr lang="en-GB" b="1" i="1" dirty="0" err="1">
                <a:solidFill>
                  <a:srgbClr val="291F6C"/>
                </a:solidFill>
                <a:latin typeface="Century Gothic" panose="020B0502020202020204" pitchFamily="34" charset="0"/>
              </a:rPr>
              <a:t>hyn</a:t>
            </a:r>
            <a:r>
              <a:rPr lang="en-GB" b="1" i="1" dirty="0">
                <a:solidFill>
                  <a:srgbClr val="291F6C"/>
                </a:solidFill>
                <a:latin typeface="Century Gothic" panose="020B0502020202020204" pitchFamily="34" charset="0"/>
              </a:rPr>
              <a:t>…”</a:t>
            </a:r>
            <a:endParaRPr lang="en-GB" i="1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1200"/>
              </a:spcAft>
              <a:buClr>
                <a:srgbClr val="F39200"/>
              </a:buClr>
            </a:pPr>
            <a:endParaRPr lang="en-GB" sz="2000" i="1" dirty="0">
              <a:solidFill>
                <a:srgbClr val="291F6C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1200"/>
              </a:spcAft>
              <a:buClr>
                <a:srgbClr val="F39200"/>
              </a:buClr>
            </a:pPr>
            <a:endParaRPr lang="en-GB" sz="2000" i="1" dirty="0">
              <a:solidFill>
                <a:srgbClr val="291F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CEEC5-7A9A-E161-2DFF-4BC5EBDC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83555-AB06-C5BC-FD52-D0EA44795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B8610E-16F8-3C53-7D2A-02DE2A31D3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45275" y="607711"/>
            <a:ext cx="6301449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taith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hyd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yma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Diagram 6" descr="Llinell amser yn dangos y daith o Adolygiad Hazelkorn yn 2016 hyd at CADY yn dod yn weithredol ym mis Ebrill 2024.&#10;Ymgynghoriad cychwynnol yn 2017, yna ymgynghoriad technegol yn 2018, yna datblygu deddfwriaeth yn 2019, y pandemig, ymgynghoriad ar y Bil drafft yn 2020, Etholiadau a’r llywodraeth yn dychwelyd ym mis Mai 2021, Bil yn y Senedd ym mis Tachwedd 2021, Cydsyniad Brenhinol ym mis Medi 2022 i fyny hyd y dydd heddiw.">
            <a:extLst>
              <a:ext uri="{FF2B5EF4-FFF2-40B4-BE49-F238E27FC236}">
                <a16:creationId xmlns:a16="http://schemas.microsoft.com/office/drawing/2014/main" id="{22592DB6-0BF9-7462-1EFF-4C0D64FA5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360579"/>
              </p:ext>
            </p:extLst>
          </p:nvPr>
        </p:nvGraphicFramePr>
        <p:xfrm>
          <a:off x="117744" y="1425457"/>
          <a:ext cx="11956510" cy="450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57D7B9-BD1B-CA06-3407-086514E51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915260" y="1280412"/>
            <a:ext cx="0" cy="24668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9C79B3-BC96-1459-E5D4-EC76CDBA86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0284" y="589916"/>
            <a:ext cx="975946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Beth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mae’r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Ddeddf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wneud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270284" y="1522595"/>
            <a:ext cx="9080203" cy="433528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fontAlgn="ctr">
              <a:spcAft>
                <a:spcPts val="600"/>
              </a:spcAft>
              <a:buClr>
                <a:schemeClr val="accent4"/>
              </a:buClr>
            </a:pP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Bydd y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Ddeddf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Addysg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ac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Ymchwil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yn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</a:p>
          <a:p>
            <a:pPr marL="342900" indent="-342900" fontAlgn="ctr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Sefydlu'r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Comisiwn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ac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Ymchwil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(CTER),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corff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newydd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noddir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Lywodraeth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Cymru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 fontAlgn="ctr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Diddymu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Cyngor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Cyllido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Uwch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Cymru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(CCAUC).</a:t>
            </a:r>
          </a:p>
          <a:p>
            <a:pPr fontAlgn="ctr">
              <a:spcAft>
                <a:spcPts val="600"/>
              </a:spcAft>
              <a:buClr>
                <a:schemeClr val="accent4"/>
              </a:buClr>
            </a:pP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ctr">
              <a:spcAft>
                <a:spcPts val="600"/>
              </a:spcAft>
              <a:buClr>
                <a:schemeClr val="accent4"/>
              </a:buClr>
            </a:pP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Bydd CTER yn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gyfrifol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am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strategaeth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cyllid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goruchwyliaeth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o: </a:t>
            </a: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bellach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gynnwys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colegau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chweched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dosbarth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mewn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ysgolion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uwch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gynnwys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ymchwil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ac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arloesi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  </a:t>
            </a: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oedolion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dysgu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oedolion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yn y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gymuned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fontAlgn="ctr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Prentisiaethau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hyfforddiant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fontAlgn="ctr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1200"/>
              </a:spcAft>
              <a:buClr>
                <a:schemeClr val="accent4"/>
              </a:buClr>
              <a:buFont typeface="+mj-lt"/>
              <a:buAutoNum type="arabicPeriod"/>
            </a:pP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18968044-D3A1-65F0-2675-481DE90C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4520" y="4001983"/>
            <a:ext cx="255764" cy="17634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1FF0B-67E6-1312-67A2-C795625B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7402" y="4560560"/>
            <a:ext cx="190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600"/>
              </a:spcAft>
              <a:buClr>
                <a:schemeClr val="accent4"/>
              </a:buClr>
            </a:pP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Sector 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trydyddol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Cymru</a:t>
            </a:r>
          </a:p>
        </p:txBody>
      </p:sp>
    </p:spTree>
    <p:extLst>
      <p:ext uri="{BB962C8B-B14F-4D97-AF65-F5344CB8AC3E}">
        <p14:creationId xmlns:p14="http://schemas.microsoft.com/office/powerpoint/2010/main" val="234297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1C4B8C-3069-1CAD-F430-A4181404E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D17306D-F234-B8B0-264D-02932EEA8B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0284" y="340459"/>
            <a:ext cx="975946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Ymateb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Heriau’r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Dyfodol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505B14-387B-6751-C076-FD7C9E279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1910" y="3429000"/>
            <a:ext cx="1990090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30C7B5-97FA-2191-353A-9FF2290F2186}"/>
              </a:ext>
            </a:extLst>
          </p:cNvPr>
          <p:cNvSpPr txBox="1">
            <a:spLocks/>
          </p:cNvSpPr>
          <p:nvPr/>
        </p:nvSpPr>
        <p:spPr>
          <a:xfrm>
            <a:off x="2270284" y="1297803"/>
            <a:ext cx="9080203" cy="403760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 fontAlgn="ctr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Cyd-destun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sy’n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newid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y DU ac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fyd-eang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Ailadeiladu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ôl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COVID-19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gydag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economi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wyrddach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Poblogaeth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Cymru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sydd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byw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hirach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fontAlgn="ctr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Integreiddio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technoleg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ddigidol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ddi-dor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ddarpariaeth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addysgol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 fontAlgn="ctr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Heriau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economi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anghyfartal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5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44EB3B-48B7-1CBB-5134-6C333CC5B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CE3EFE-2300-44E1-C06E-C3B4F1B43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EEE9441-9175-96D9-1835-8526EFF576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4273" y="231603"/>
            <a:ext cx="9748157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Dyletswyddau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Strategol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Comisiwn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2CF07-4A85-1011-835D-B04D4E87F581}"/>
              </a:ext>
            </a:extLst>
          </p:cNvPr>
          <p:cNvSpPr txBox="1"/>
          <p:nvPr/>
        </p:nvSpPr>
        <p:spPr>
          <a:xfrm>
            <a:off x="2322368" y="939489"/>
            <a:ext cx="91491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Aft>
                <a:spcPts val="600"/>
              </a:spcAft>
              <a:buClr>
                <a:schemeClr val="accent4"/>
              </a:buClr>
            </a:pP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Mae’r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Ddeddf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nodi un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ddeg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dyletswydd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strategol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mae’n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ofynnol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i’r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Comisiwn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arfer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swyddogaethau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oddi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tanynt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Mae’r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rhain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cynrychioli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gweledigaeth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Llywodraeth Cymru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gyfer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dyfodol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yng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Nghymru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37" descr="Diagram yn dangos 11 Dyletswydd Strategol y Comisiwn, sef: &#10;&#10;Hybu Cyfle Cyfartal;&#10;Annog Cyfranogiad mewn addysg drydyddol;&#10;Hybu Gwelliant Parhaus mewn addysg drydyddol;&#10;Hybu Ymchwil ac Arloesi;&#10;Hybu Cydweithrediad a Chydlyniad mewn addysg drydyddol ac ymchwil;&#10;Cyfrannu at Economi Gynaliadwy ac Arloesol;&#10;Hybu Addysg Drydyddol drwy Gyfrwng y Gymraeg;&#10;Hybu Cenhadaeth Ddinesig;&#10;Hybu Cydweithrediad rhwng Darparwyr ac Undebau Llafur;&#10;Hybu Dysgu Gydol Oes;&#10;Hybu Golwg Byd-eang.&#10;">
            <a:extLst>
              <a:ext uri="{FF2B5EF4-FFF2-40B4-BE49-F238E27FC236}">
                <a16:creationId xmlns:a16="http://schemas.microsoft.com/office/drawing/2014/main" id="{682FAE6C-A98C-F0ED-5780-12FF5F57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1263"/>
            <a:ext cx="5029200" cy="495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6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228262-0563-F45C-B8AA-3017997FCB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1868" y="178832"/>
            <a:ext cx="893144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Sut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olwg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fydd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lwyddiant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7B68C-1CD1-FB16-8156-5F45C58A20B2}"/>
              </a:ext>
            </a:extLst>
          </p:cNvPr>
          <p:cNvSpPr txBox="1">
            <a:spLocks/>
          </p:cNvSpPr>
          <p:nvPr/>
        </p:nvSpPr>
        <p:spPr>
          <a:xfrm>
            <a:off x="2071499" y="962284"/>
            <a:ext cx="8792180" cy="48085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Ehangu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cyfleoedd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dysgu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gydol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oes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draws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ystod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eang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ddulliau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lefelau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mathau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Gwella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cyfle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cyfartal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mewn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sicrhau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mwy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fynediad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parhad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llwyddiant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ddysgwyr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grwpiau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heb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gynrychiolaeth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ddigonol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grwpiau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difreintiedig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Cynyddu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cyfranogiad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cyffredinol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mewn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leihau'r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bylchau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mewn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lefelau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cymwysterau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rhwng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Cymru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rhannau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eraill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o’r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DU.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Gwella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ansawdd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phrofiad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dysgwyr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y sector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ddysgwyr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yr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wybodaeth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y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profiadau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a'r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sgiliau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sydd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hangen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ffynnu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dinasyddion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ymroddedig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cyflogadwy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addysgedig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Sicrhau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mwy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gydweithio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rhwng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darparwyr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ganiatáu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wahanol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fathau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ddarparwyr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ganolbwyntio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cryfderau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amrywiol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chydweithio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er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budd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dysgwyr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a’r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gymdeithas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ehangach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Alinio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ymchwil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datblygiad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sgiliau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ag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anghenion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economaidd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cymdeithasol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diwylliannol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cymunedau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Chymru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gyfan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392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Tyfu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darpariaeth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addysg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drydyddol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drwy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gyfrwng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y Gymraeg.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830AD-2810-1F1B-1F27-61F2B78D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9C1B72-7C24-EBB1-E97A-C54C9E1EA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A383D2-D26D-73A5-F30D-5FC2E7BF2F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6100" y="173702"/>
            <a:ext cx="893144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datblygiad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arloesol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60D11-B8A6-8532-4670-C8BC8ECCBC9E}"/>
              </a:ext>
            </a:extLst>
          </p:cNvPr>
          <p:cNvSpPr txBox="1">
            <a:spLocks/>
          </p:cNvSpPr>
          <p:nvPr/>
        </p:nvSpPr>
        <p:spPr>
          <a:xfrm>
            <a:off x="1565565" y="1055290"/>
            <a:ext cx="9437380" cy="48085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nn-NO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Dod ag addysg ôl-16 at ei gilydd 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Yr unig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genedl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yn y DU 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reoli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chweched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dosbarth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colegau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prifysgolion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prentisiaethau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ac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addysg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oedolion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fel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un system.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Diben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clir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gyfer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addysg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ôl-16 -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Yn nodi yn y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gyfraith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ein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gwerthoedd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a'n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huchelgeisiau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gyfer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addysg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ôl-16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Nghymru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Ymrwymiad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ddysgu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gydol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oes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Mae'r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Bil yn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dyletswydd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newydd 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ariannu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cyfleusterau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priodol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gyfer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addysg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bellach 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oedolion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Mwy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addysg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cyfrwng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Cymraeg -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Mae'r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Bil yn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dyletswyddau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newydd 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hyrwyddo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darpariaeth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addysg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drydyddol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ddwyieithog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chyfrwng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Cymraeg.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Sicrhau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bod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dysgwyr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myfyrwyr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yn cael eu </a:t>
            </a: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clywed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Amodau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cofrestru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ac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ariannu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ddarparwyr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sicrhau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bod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buddiannau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myfyrwyr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yn cael eu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cynrychioli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bod eu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lles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yn cael ei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hyrwyddo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a'i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ddiogelu.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95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Prentisiaethau</a:t>
            </a:r>
            <a:r>
              <a:rPr lang="en-GB" sz="195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Cymru 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Bydd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pwerau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newydd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galluogi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prentisiaethau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Cymru i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gael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halinio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ag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anghenion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economi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Cymru yn y </a:t>
            </a:r>
            <a:r>
              <a:rPr lang="en-GB" sz="195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dyfodol</a:t>
            </a:r>
            <a:r>
              <a:rPr lang="en-GB" sz="195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  <a:buClr>
                <a:srgbClr val="F39200"/>
              </a:buClr>
            </a:pP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5C533-A1BB-99E8-8012-401B7F9A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071502" cy="2096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3D855-3CEC-1B34-F819-5B7A01D7A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/>
          <a:stretch/>
        </p:blipFill>
        <p:spPr>
          <a:xfrm>
            <a:off x="10205788" y="3428999"/>
            <a:ext cx="1990446" cy="34290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2DA64F2-937B-B9B5-8AE1-EA455841D9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1868" y="178832"/>
            <a:ext cx="9885332" cy="1661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Egwyddorion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gyfer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newid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sy'n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gysylltiedig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â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Deddf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Llesiant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Cenedlaethau’r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Dyfodol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291F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(Cymru) 2015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291F6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013AB-0C0F-CBE1-6E99-468A0A747A6B}"/>
              </a:ext>
            </a:extLst>
          </p:cNvPr>
          <p:cNvSpPr txBox="1"/>
          <p:nvPr/>
        </p:nvSpPr>
        <p:spPr>
          <a:xfrm>
            <a:off x="28026" y="2099265"/>
            <a:ext cx="1973842" cy="4185761"/>
          </a:xfrm>
          <a:prstGeom prst="rect">
            <a:avLst/>
          </a:prstGeom>
          <a:solidFill>
            <a:srgbClr val="0069B4"/>
          </a:solidFill>
          <a:ln w="22225">
            <a:solidFill>
              <a:srgbClr val="F39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CYMRU GYDNERTH A CHYMRU SY’N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GYFRIFOL AR LEFEL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FYD-EANG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ADY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sicrhau’r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gwerth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cyhoeddus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mwyaf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gynaliadwy’n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economaidd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amgylcheddol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3DC81-EE44-22C8-EAE8-979B69DF2D87}"/>
              </a:ext>
            </a:extLst>
          </p:cNvPr>
          <p:cNvSpPr txBox="1"/>
          <p:nvPr/>
        </p:nvSpPr>
        <p:spPr>
          <a:xfrm>
            <a:off x="2147344" y="2090171"/>
            <a:ext cx="1973842" cy="4185761"/>
          </a:xfrm>
          <a:prstGeom prst="rect">
            <a:avLst/>
          </a:prstGeom>
          <a:solidFill>
            <a:srgbClr val="0069B4"/>
          </a:solidFill>
          <a:ln w="22225">
            <a:solidFill>
              <a:srgbClr val="F39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CYMRU O GYMUNEDAU CYDLYNUS A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CHYMRU IACHACH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Darparwyr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ADY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gymunedau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dysgu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amrywiol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chydlynus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cael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gwerthfawrogi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gan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cymunedau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maent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gwasanaethu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0FDE7-FECA-6932-6992-C69A67271477}"/>
              </a:ext>
            </a:extLst>
          </p:cNvPr>
          <p:cNvSpPr txBox="1"/>
          <p:nvPr/>
        </p:nvSpPr>
        <p:spPr>
          <a:xfrm>
            <a:off x="4266662" y="2090171"/>
            <a:ext cx="1973842" cy="4185761"/>
          </a:xfrm>
          <a:prstGeom prst="rect">
            <a:avLst/>
          </a:prstGeom>
          <a:solidFill>
            <a:srgbClr val="0069B4"/>
          </a:solidFill>
          <a:ln w="22225">
            <a:solidFill>
              <a:srgbClr val="F39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CYMRU SY’N FWY CYFARTAL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System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galluogi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Dysgu a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datblygu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gydol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oes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bawb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helpu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pobli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wneud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dewisiadau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gwybodus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am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dyfodol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hygyrch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bawb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D8D92-DC5A-6E71-7A3A-37B0EB45B79E}"/>
              </a:ext>
            </a:extLst>
          </p:cNvPr>
          <p:cNvSpPr txBox="1"/>
          <p:nvPr/>
        </p:nvSpPr>
        <p:spPr>
          <a:xfrm>
            <a:off x="6385980" y="2090171"/>
            <a:ext cx="1973842" cy="4185761"/>
          </a:xfrm>
          <a:prstGeom prst="rect">
            <a:avLst/>
          </a:prstGeom>
          <a:solidFill>
            <a:srgbClr val="0069B4"/>
          </a:solidFill>
          <a:ln w="22225">
            <a:solidFill>
              <a:srgbClr val="F39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CYMRU LEWYRCHUS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System ADY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cryfhau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lles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economaidd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Cymru,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cydweithio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â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busnesau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darparu’r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sgiliau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sydd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hangen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gyflogwyr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gweithwyr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tyfu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sylfaen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ymchwil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arloesi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40AB3-B806-F181-1388-29E58585504B}"/>
              </a:ext>
            </a:extLst>
          </p:cNvPr>
          <p:cNvSpPr txBox="1"/>
          <p:nvPr/>
        </p:nvSpPr>
        <p:spPr>
          <a:xfrm>
            <a:off x="8505298" y="2062520"/>
            <a:ext cx="1973842" cy="4185761"/>
          </a:xfrm>
          <a:prstGeom prst="rect">
            <a:avLst/>
          </a:prstGeom>
          <a:solidFill>
            <a:srgbClr val="0069B4"/>
          </a:solidFill>
          <a:ln w="22225">
            <a:solidFill>
              <a:srgbClr val="F39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CYMRU Â DIWYLLIANT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BYWIOG LLE MAE’R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GYMRAEG YN FFYNNU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System ADY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hygyrch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effeithiol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cefnogi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dysgu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asesu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chynnydd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drwy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gyfrwng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Gymraeg ac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sy’n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ganolog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 </a:t>
            </a:r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fywyd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diwylliannol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Cymru.</a:t>
            </a: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3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A49341409</value>
    </field>
    <field name="Objective-Title">
      <value order="0">TER Act and CTER - Template Presentation 2024 DRAFT for website CYMRAEG</value>
    </field>
    <field name="Objective-Description">
      <value order="0"/>
    </field>
    <field name="Objective-CreationStamp">
      <value order="0">2024-01-23T13:19:47Z</value>
    </field>
    <field name="Objective-IsApproved">
      <value order="0">false</value>
    </field>
    <field name="Objective-IsPublished">
      <value order="0">true</value>
    </field>
    <field name="Objective-DatePublished">
      <value order="0">2024-01-23T13:20:12Z</value>
    </field>
    <field name="Objective-ModificationStamp">
      <value order="0">2024-01-23T13:20:12Z</value>
    </field>
    <field name="Objective-Owner">
      <value order="0">Huws, Rhodri (PSWL - SHELL - PCET Reform)</value>
    </field>
    <field name="Objective-Path">
      <value order="0">Objective Global Folder:#Business File Plan:WG Organisational Groups:NEW - Post December 2022 - Public Services &amp; Welsh Language (PSWL):Public Services &amp; Welsh Language (PSWL) - SHELL - Post Compulsory Education &amp; Training Reform:1 - Save:CTER Programme:CTER Project Management - Communications:Commission for Tertiary Education and Research - Comms - Stakeholders - 2018-2023:Stakeholder Presentations - post  Royal Assent</value>
    </field>
    <field name="Objective-Parent">
      <value order="0">Stakeholder Presentations - post  Royal Assent</value>
    </field>
    <field name="Objective-State">
      <value order="0">Published</value>
    </field>
    <field name="Objective-VersionId">
      <value order="0">vA92330173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qA1377954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>2024-01-23T00:00:00Z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3180</Words>
  <Application>Microsoft Office PowerPoint</Application>
  <PresentationFormat>Widescreen</PresentationFormat>
  <Paragraphs>286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Office Theme</vt:lpstr>
      <vt:lpstr>Diwygio Addysg Drydyddol yng Nghymru </vt:lpstr>
      <vt:lpstr>Cefndir</vt:lpstr>
      <vt:lpstr>Ein taith hyd yma</vt:lpstr>
      <vt:lpstr>Beth mae’r Ddeddf yn ei wneud:</vt:lpstr>
      <vt:lpstr>Ymateb i Heriau’r Dyfodol</vt:lpstr>
      <vt:lpstr>Dyletswyddau Strategol y Comisiwn</vt:lpstr>
      <vt:lpstr>Sut olwg fydd ar lwyddiant?</vt:lpstr>
      <vt:lpstr>6 datblygiad arloesol</vt:lpstr>
      <vt:lpstr>Egwyddorion ar gyfer newid sy'n gysylltiedig â Deddf Llesiant Cenedlaethau’r Dyfodol (Cymru) 2015</vt:lpstr>
      <vt:lpstr>Cyfrifoldebau y Comisiwn</vt:lpstr>
      <vt:lpstr>Yr uchelgais ar gyfer myfyrwyr, dysgwyr a phrentisiaid</vt:lpstr>
      <vt:lpstr>Yr uchelgais ar gyfer colegau addysg bellach ac ysgolion â chweched dosbarth</vt:lpstr>
      <vt:lpstr>Yr uchelgais ar gyfer Prifysgolion a darparwyr addysg uwch eraill</vt:lpstr>
      <vt:lpstr>Yr uchelgais ar gyfer cyflogwyr,  darparwyr hyfforddiant a darparwyr Dysgu oedolion</vt:lpstr>
      <vt:lpstr>Cadeirydd y Bwrdd ar gyfer CADY</vt:lpstr>
      <vt:lpstr>Cadeirydd y Pwyllgor Ymchwil ac Arloesi (PYA) a Dirprwy Gadeirydd Bwrdd y Comisiwn</vt:lpstr>
      <vt:lpstr>Prif Swyddog Gweithredol</vt:lpstr>
      <vt:lpstr>Cyfnod Sefydlu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Huws, Rhodri (ESJWL - SHELL - PCET Reform)</dc:creator>
  <cp:lastModifiedBy>Huws, Rhodri (ESJWL - SHELL - PCET Reform)</cp:lastModifiedBy>
  <cp:revision>30</cp:revision>
  <dcterms:created xsi:type="dcterms:W3CDTF">2023-02-22T14:19:53Z</dcterms:created>
  <dcterms:modified xsi:type="dcterms:W3CDTF">2024-01-23T13:19:29Z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A49341409</vt:lpwstr>
  </property>
  <property fmtid="{D5CDD505-2E9C-101B-9397-08002B2CF9AE}" pid="4" name="Objective-Title">
    <vt:lpwstr>TER Act and CTER - Template Presentation 2024 DRAFT for website CYMRAEG</vt:lpwstr>
  </property>
  <property fmtid="{D5CDD505-2E9C-101B-9397-08002B2CF9AE}" pid="5" name="Objective-Description">
    <vt:lpwstr/>
  </property>
  <property fmtid="{D5CDD505-2E9C-101B-9397-08002B2CF9AE}" pid="6" name="Objective-CreationStamp">
    <vt:filetime>2024-01-23T13:19:47Z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2024-01-23T13:20:12Z</vt:filetime>
  </property>
  <property fmtid="{D5CDD505-2E9C-101B-9397-08002B2CF9AE}" pid="10" name="Objective-ModificationStamp">
    <vt:filetime>2024-01-23T13:20:12Z</vt:filetime>
  </property>
  <property fmtid="{D5CDD505-2E9C-101B-9397-08002B2CF9AE}" pid="11" name="Objective-Owner">
    <vt:lpwstr>Huws, Rhodri (PSWL - SHELL - PCET Reform)</vt:lpwstr>
  </property>
  <property fmtid="{D5CDD505-2E9C-101B-9397-08002B2CF9AE}" pid="12" name="Objective-Path">
    <vt:lpwstr>Objective Global Folder:#Business File Plan:WG Organisational Groups:NEW - Post December 2022 - Public Services &amp; Welsh Language (PSWL):Public Services &amp; Welsh Language (PSWL) - SHELL - Post Compulsory Education &amp; Training Reform:1 - Save:CTER Programme:CTER Project Management - Communications:Commission for Tertiary Education and Research - Comms - Stakeholders - 2018-2023:Stakeholder Presentations - post  Royal Assent:</vt:lpwstr>
  </property>
  <property fmtid="{D5CDD505-2E9C-101B-9397-08002B2CF9AE}" pid="13" name="Objective-Parent">
    <vt:lpwstr>Stakeholder Presentations - post  Royal Assent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vA92330173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filetime>2024-01-23T00:00:00Z</vt:filetime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</Properties>
</file>