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96187F-CCD0-47B9-8D58-5ACE2CF5CCDE}" v="2" dt="2024-10-16T10:18:13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3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5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presProps.xml" Id="rId8" /><Relationship Type="http://schemas.openxmlformats.org/officeDocument/2006/relationships/customXml" Target="../customXml/item3.xml" Id="rId3" /><Relationship Type="http://schemas.openxmlformats.org/officeDocument/2006/relationships/slide" Target="slides/slide2.xml" Id="rId7" /><Relationship Type="http://schemas.microsoft.com/office/2015/10/relationships/revisionInfo" Target="revisionInfo.xml" Id="rId12" /><Relationship Type="http://schemas.openxmlformats.org/officeDocument/2006/relationships/customXml" Target="../customXml/item1.xml" Id="rId1" /><Relationship Type="http://schemas.openxmlformats.org/officeDocument/2006/relationships/slide" Target="slides/slide1.xml" Id="rId6" /><Relationship Type="http://schemas.openxmlformats.org/officeDocument/2006/relationships/tableStyles" Target="tableStyles.xml" Id="rId11" /><Relationship Type="http://schemas.openxmlformats.org/officeDocument/2006/relationships/slideMaster" Target="slideMasters/slideMaster1.xml" Id="rId5" /><Relationship Type="http://schemas.openxmlformats.org/officeDocument/2006/relationships/theme" Target="theme/theme1.xml" Id="rId10" /><Relationship Type="http://schemas.openxmlformats.org/officeDocument/2006/relationships/customXml" Target="../customXml/item4.xml" Id="rId4" /><Relationship Type="http://schemas.openxmlformats.org/officeDocument/2006/relationships/viewProps" Target="viewProps.xml" Id="rId9" /><Relationship Type="http://schemas.openxmlformats.org/officeDocument/2006/relationships/customXml" Target="/customXML/item5.xml" Id="R1975441b89d74e89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2416D-38C8-C070-B276-1206AFF55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2DC88E-AD03-28BB-A0F4-A323AD9FB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5EF71-D23E-1557-3B7C-032C00C41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ED4BD-D1D1-0F16-9B46-D4C39FFB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AD2C3-CCC5-BB4F-B41F-E3F9FE02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90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57F83-B26D-7C27-870A-3455B12BA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324BE-9267-50CD-28AE-1DBE684C1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3A339-F5B9-62EE-11DD-67342B305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B7105-D424-5209-6274-626EFC2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CE892-4D80-6233-D1D1-0DDDE2337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082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684FF-1D69-1DA9-0A29-E4F025F6B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DAFC8-E625-467F-3BEB-AF92C5031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2631D-5EC1-1655-ECB5-E068E424F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5F2BF-9E75-709A-7B96-FF72AFC08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7D1A7-C2E6-8207-C56F-77A7D3976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1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F22C1-8B07-2C72-E3BE-2147DEB0B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68FBA-09E3-5C69-6A90-C065700DE5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F8A074-F496-DE61-0D98-139015D71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6F52E0-CFE3-A4E1-8DBC-B0B7F2B2F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0A3BCF-6A24-6195-667F-3DBEF0B9D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10357-FEA8-C94D-2BE0-5FF3C6967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647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C73BB-E35F-BFBA-5874-11CA32B95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4A4FE-6CBB-3D37-C5E0-F6E59D6AF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AF6AB8-E591-18F3-3A1B-7F9F04FD9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93752C-7979-3592-0914-1F1EB49FC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11DE57-C0C4-E40D-70E7-5AF8FD9051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369AD7-8E8C-A578-F4CF-8F8E5F4F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F30330-3373-BBC4-FD6B-30F4D315B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AA45BC-FEEF-76DC-C7D9-1A945FA22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57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439CE-ED72-52FB-6253-D21477BC9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81AD7F-71A3-4828-6E3E-83E6F6B47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34087-933F-4391-E28F-67DD66CD3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84A68F-80AE-6797-D246-DE395038D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68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352319-130C-C433-FCFA-8B15FEAD1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33B9E0-A786-004C-BC20-1E4CFA4D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877AB-DD62-FAD1-9823-3A6439B3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421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A3A76-D6AC-BDD4-D320-5212FF53D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F163D-99B8-3066-E5F4-2320D03C7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A2DBA-00B7-568D-427E-FE23D4002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A2768-D1B8-CEA3-B126-817ED9D76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9969F-C283-30A6-5352-12DF21670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A5664-5EE1-6BDE-35AC-A74E30C08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4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64E8D-6D2F-DFFB-9DA6-88C60A909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954348-82B9-6DC5-8085-CBEE84A21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C6558-1482-DCAC-1CC9-259AA1F4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30187-DF32-416A-CC20-BFCAD517E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7F2F6-847A-E2D8-2095-63E6D56C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68CF4-8A6E-1706-6C78-59439F1C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47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872C9-088D-4E57-3158-04A47F6F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D4457-FDAB-2A73-F483-BF3CDD39B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EFB61-151E-6222-6D94-DB75393BA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F92DB-957C-D68F-16EE-E2E4FD1AC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4A87B-CC99-BFA1-F735-301317200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8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6F8076-71F9-5C71-CFC0-BAA18486E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5B1215-9DB6-E4CF-E3F0-EEA327E6F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E2D70-A712-CE94-2230-482F39EA8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9AC93-71F9-A695-7F12-C3DE79590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3D293-064A-C52D-46AD-850830906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C74E21-042B-AD12-A4E1-75B3C718D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C7CCD-C8B6-773A-4531-B6B9B8599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55B62-0229-3849-6FCD-029836F97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11B988-FB4F-48E6-84C3-801E77A2F307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988AA-F749-6A6E-4397-8E5FFB8AEE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67C25-44A5-4727-DFCD-4D76F6493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D4DB48-CEDD-4FEC-890C-4A2B2715A6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077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file:///D:\Users\LockyearP\Welsh%20Government\Media%20Archive%20-%20In-House%20Design%20-%2050867%20Update%20to%20the%20teams%20SI%20instructional%20slide\50867_PowerPoint_Title%20Slide%201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file:///D:\Users\LockyearP\Welsh%20Government\Media%20Archive%20-%20In-House%20Design%20-%2050867%20Update%20to%20the%20teams%20SI%20instructional%20slide\50867_PowerPoint_Title%20Slide2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F164ED4-32D0-BA60-E602-BE1A54F87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0677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145957A-AE05-96C0-115B-EDC2174F7E24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61"/>
            <a:ext cx="12192000" cy="683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90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0550D99-BE69-22D6-8DFC-A3F97A1DC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12"/>
            <a:ext cx="12192000" cy="6830677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5E5E5C6-280A-2042-211E-D4869FB937E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61"/>
            <a:ext cx="12192000" cy="683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0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5.xml.rels>&#65279;<?xml version="1.0" encoding="utf-8"?><Relationships xmlns="http://schemas.openxmlformats.org/package/2006/relationships"><Relationship Type="http://schemas.openxmlformats.org/officeDocument/2006/relationships/customXmlProps" Target="/customXML/itemProps5.xml" Id="Rd3c4172d526e4b2384ade4b889302c76" /></Relationships>
</file>

<file path=customXML/item5.xml><?xml version="1.0" encoding="utf-8"?>
<metadata xmlns="http://www.objective.com/ecm/document/metadata/FF3C5B18883D4E21973B57C2EEED7FD1" version="1.0.0">
  <systemFields>
    <field name="Objective-Id">
      <value order="0">A55363108</value>
    </field>
    <field name="Objective-Title">
      <value order="0">SI guidance - 20241016 - Attendee Instructions (design updated)</value>
    </field>
    <field name="Objective-Description">
      <value order="0"/>
    </field>
    <field name="Objective-CreationStamp">
      <value order="0">2024-10-16T11:36:18Z</value>
    </field>
    <field name="Objective-IsApproved">
      <value order="0">false</value>
    </field>
    <field name="Objective-IsPublished">
      <value order="0">true</value>
    </field>
    <field name="Objective-DatePublished">
      <value order="0">2024-10-16T11:36:51Z</value>
    </field>
    <field name="Objective-ModificationStamp">
      <value order="0">2024-10-16T11:36:51Z</value>
    </field>
    <field name="Objective-Owner">
      <value order="0">Marshall, Indeg (ECWL - Education Directorate - Cymraeg 2050)</value>
    </field>
    <field name="Objective-Path">
      <value order="0">Objective Global Folder:#Business File Plan:WG Organisational Groups:OLD - Pre April 2024 - Public Services &amp; Welsh Language (PSWL):Public Services &amp; Welsh Language (PSWL) - Welsh Language :1 - Save:Is-adran Cymraeg 2050 Division:Maes 3: Creu amodau ffafriol - seilwaith a chyd-destun:Technoleg Ddigidol:Is-adran Cymraeg 2050 - Rhaglen Waith Technoleg Cymraeg - 2024:xmaster-Microsoft</value>
    </field>
    <field name="Objective-Parent">
      <value order="0">xmaster-Microsoft</value>
    </field>
    <field name="Objective-State">
      <value order="0">Published</value>
    </field>
    <field name="Objective-VersionId">
      <value order="0">vA100729848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qA2080863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2024-10-15T23:00:00Z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5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icture" ma:contentTypeID="0x010102000B0C381FB5673F438D7F9A080DC89596" ma:contentTypeVersion="13" ma:contentTypeDescription="Upload an image or a photograph." ma:contentTypeScope="" ma:versionID="77307ccef60af24109c03673641446ba">
  <xsd:schema xmlns:xsd="http://www.w3.org/2001/XMLSchema" xmlns:xs="http://www.w3.org/2001/XMLSchema" xmlns:p="http://schemas.microsoft.com/office/2006/metadata/properties" xmlns:ns1="http://schemas.microsoft.com/sharepoint/v3" xmlns:ns2="c7d2c3bd-a474-4945-a39c-9b168d5a6982" xmlns:ns3="88928670-b233-428a-acbc-bb97fbd223c6" targetNamespace="http://schemas.microsoft.com/office/2006/metadata/properties" ma:root="true" ma:fieldsID="8407b97e33bec4421ba888e0b42b4dc0" ns1:_="" ns2:_="" ns3:_="">
    <xsd:import namespace="http://schemas.microsoft.com/sharepoint/v3"/>
    <xsd:import namespace="c7d2c3bd-a474-4945-a39c-9b168d5a6982"/>
    <xsd:import namespace="88928670-b233-428a-acbc-bb97fbd223c6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1:ThumbnailExists" minOccurs="0"/>
                <xsd:element ref="ns1:PreviewExists" minOccurs="0"/>
                <xsd:element ref="ns1:AlternateThumbnailUrl" minOccurs="0"/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geWidth" ma:index="11" nillable="true" ma:displayName="Picture Width" ma:internalName="ImageWidth" ma:readOnly="true">
      <xsd:simpleType>
        <xsd:restriction base="dms:Unknown"/>
      </xsd:simpleType>
    </xsd:element>
    <xsd:element name="ImageHeight" ma:index="12" nillable="true" ma:displayName="Picture Height" ma:internalName="ImageHeight" ma:readOnly="true">
      <xsd:simpleType>
        <xsd:restriction base="dms:Unknown"/>
      </xsd:simpleType>
    </xsd:element>
    <xsd:element name="ImageCreateDate" ma:index="13" nillable="true" ma:displayName="Date Picture Taken" ma:format="DateTime" ma:hidden="true" ma:internalName="ImageCreateDate">
      <xsd:simpleType>
        <xsd:restriction base="dms:DateTime"/>
      </xsd:simpleType>
    </xsd:element>
    <xsd:element name="Description" ma:index="14" nillable="true" ma:displayName="Description" ma:description="Used as alternative text for the picture." ma:hidden="true" ma:internalName="Description">
      <xsd:simpleType>
        <xsd:restriction base="dms:Note">
          <xsd:maxLength value="255"/>
        </xsd:restriction>
      </xsd:simpleType>
    </xsd:element>
    <xsd:element name="ThumbnailExists" ma:index="23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24" nillable="true" ma:displayName="Preview Exists" ma:default="FALSE" ma:hidden="true" ma:internalName="PreviewExists" ma:readOnly="true">
      <xsd:simpleType>
        <xsd:restriction base="dms:Boolean"/>
      </xsd:simpleType>
    </xsd:element>
    <xsd:element name="AlternateThumbnailUrl" ma:index="25" nillable="true" ma:displayName="Preview Image URL" ma:format="Image" ma:hidden="true" ma:internalName="AlternateThumbnail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d2c3bd-a474-4945-a39c-9b168d5a698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e15016f6-ea79-4cdf-9b69-3276e0076f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2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3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3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3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3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28670-b233-428a-acbc-bb97fbd223c6" elementFormDefault="qualified">
    <xsd:import namespace="http://schemas.microsoft.com/office/2006/documentManagement/types"/>
    <xsd:import namespace="http://schemas.microsoft.com/office/infopath/2007/PartnerControls"/>
    <xsd:element name="TaxCatchAll" ma:index="28" nillable="true" ma:displayName="Taxonomy Catch All Column" ma:hidden="true" ma:list="{83e204e2-0dcb-433d-bea3-4fd9e7ff570c}" ma:internalName="TaxCatchAll" ma:showField="CatchAllData" ma:web="88928670-b233-428a-acbc-bb97fbd223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8" ma:displayName="Title"/>
        <xsd:element ref="dc:subject" minOccurs="0" maxOccurs="1"/>
        <xsd:element ref="dc:description" minOccurs="0" maxOccurs="1"/>
        <xsd:element name="keywords" minOccurs="0" maxOccurs="1" type="xsd:string" ma:index="2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lternateThumbnailUrl xmlns="http://schemas.microsoft.com/sharepoint/v3">
      <Url xsi:nil="true"/>
      <Description xsi:nil="true"/>
    </AlternateThumbnailUrl>
    <ImageCreateDate xmlns="http://schemas.microsoft.com/sharepoint/v3" xsi:nil="true"/>
    <Description xmlns="http://schemas.microsoft.com/sharepoint/v3" xsi:nil="true"/>
    <TaxCatchAll xmlns="88928670-b233-428a-acbc-bb97fbd223c6" xsi:nil="true"/>
    <lcf76f155ced4ddcb4097134ff3c332f xmlns="c7d2c3bd-a474-4945-a39c-9b168d5a6982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1BB492-8F61-4A2B-9DE5-31C06F8B60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7d2c3bd-a474-4945-a39c-9b168d5a6982"/>
    <ds:schemaRef ds:uri="88928670-b233-428a-acbc-bb97fbd223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7D039B-3B70-491F-B68A-B1509CAE2E5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88928670-b233-428a-acbc-bb97fbd223c6"/>
    <ds:schemaRef ds:uri="c7d2c3bd-a474-4945-a39c-9b168d5a6982"/>
  </ds:schemaRefs>
</ds:datastoreItem>
</file>

<file path=customXml/itemProps4.xml><?xml version="1.0" encoding="utf-8"?>
<ds:datastoreItem xmlns:ds="http://schemas.openxmlformats.org/officeDocument/2006/customXml" ds:itemID="{B680B2A6-9791-4232-A635-3448F08E5E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Sgrin Lydan</PresentationFormat>
  <Paragraphs>0</Paragraphs>
  <Slides>2</Slides>
  <Notes>0</Notes>
  <HiddenSlides>0</HiddenSlides>
  <MMClips>0</MMClips>
  <ScaleCrop>false</ScaleCrop>
  <HeadingPairs>
    <vt:vector size="6" baseType="variant">
      <vt:variant>
        <vt:lpstr>Ffontiau a Ddefnyddiwyd</vt:lpstr>
      </vt:variant>
      <vt:variant>
        <vt:i4>3</vt:i4>
      </vt:variant>
      <vt:variant>
        <vt:lpstr>Thema</vt:lpstr>
      </vt:variant>
      <vt:variant>
        <vt:i4>1</vt:i4>
      </vt:variant>
      <vt:variant>
        <vt:lpstr>Teitlau Sleidiau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Cyflwyniad PowerPoint</vt:lpstr>
      <vt:lpstr>Cyflwyniad PowerPoint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Maidment, Paul (COOG - Communications)</dc:creator>
  <cp:lastModifiedBy>Marshall, Indeg (PSWL - Cymraeg 2050)</cp:lastModifiedBy>
  <cp:revision>3</cp:revision>
  <dcterms:created xsi:type="dcterms:W3CDTF">2024-06-07T12:43:45Z</dcterms:created>
  <dcterms:modified xsi:type="dcterms:W3CDTF">2024-10-16T11:35:49Z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0x01010200D06BA93D21A49F4093AE73C1FE9A50C2</vt:lpwstr>
  </property>
  <property fmtid="{D5CDD505-2E9C-101B-9397-08002B2CF9AE}" pid="3" name="MediaServiceImageTags">
    <vt:lpwstr/>
  </property>
  <property fmtid="{D5CDD505-2E9C-101B-9397-08002B2CF9AE}" pid="4" name="Objective-Id">
    <vt:lpwstr>A55363108</vt:lpwstr>
  </property>
  <property fmtid="{D5CDD505-2E9C-101B-9397-08002B2CF9AE}" pid="5" name="Objective-Title">
    <vt:lpwstr>SI guidance - 20241016 - Attendee Instructions (design updated)</vt:lpwstr>
  </property>
  <property fmtid="{D5CDD505-2E9C-101B-9397-08002B2CF9AE}" pid="6" name="Objective-Description">
    <vt:lpwstr/>
  </property>
  <property fmtid="{D5CDD505-2E9C-101B-9397-08002B2CF9AE}" pid="7" name="Objective-CreationStamp">
    <vt:filetime>2024-10-16T11:36:18Z</vt:filetime>
  </property>
  <property fmtid="{D5CDD505-2E9C-101B-9397-08002B2CF9AE}" pid="8" name="Objective-IsApproved">
    <vt:bool>false</vt:bool>
  </property>
  <property fmtid="{D5CDD505-2E9C-101B-9397-08002B2CF9AE}" pid="9" name="Objective-IsPublished">
    <vt:bool>true</vt:bool>
  </property>
  <property fmtid="{D5CDD505-2E9C-101B-9397-08002B2CF9AE}" pid="10" name="Objective-DatePublished">
    <vt:filetime>2024-10-16T11:36:51Z</vt:filetime>
  </property>
  <property fmtid="{D5CDD505-2E9C-101B-9397-08002B2CF9AE}" pid="11" name="Objective-ModificationStamp">
    <vt:filetime>2024-10-16T11:36:51Z</vt:filetime>
  </property>
  <property fmtid="{D5CDD505-2E9C-101B-9397-08002B2CF9AE}" pid="12" name="Objective-Owner">
    <vt:lpwstr>Marshall, Indeg (ECWL - Education Directorate - Cymraeg 2050)</vt:lpwstr>
  </property>
  <property fmtid="{D5CDD505-2E9C-101B-9397-08002B2CF9AE}" pid="13" name="Objective-Path">
    <vt:lpwstr>Objective Global Folder:#Business File Plan:WG Organisational Groups:OLD - Pre April 2024 - Public Services &amp; Welsh Language (PSWL):Public Services &amp; Welsh Language (PSWL) - Welsh Language :1 - Save:Is-adran Cymraeg 2050 Division:Maes 3: Creu amodau ffafriol - seilwaith a chyd-destun:Technoleg Ddigidol:Is-adran Cymraeg 2050 - Rhaglen Waith Technoleg Cymraeg - 2024:xmaster-Microsoft:</vt:lpwstr>
  </property>
  <property fmtid="{D5CDD505-2E9C-101B-9397-08002B2CF9AE}" pid="14" name="Objective-Parent">
    <vt:lpwstr>xmaster-Microsoft</vt:lpwstr>
  </property>
  <property fmtid="{D5CDD505-2E9C-101B-9397-08002B2CF9AE}" pid="15" name="Objective-State">
    <vt:lpwstr>Published</vt:lpwstr>
  </property>
  <property fmtid="{D5CDD505-2E9C-101B-9397-08002B2CF9AE}" pid="16" name="Objective-VersionId">
    <vt:lpwstr>vA100729848</vt:lpwstr>
  </property>
  <property fmtid="{D5CDD505-2E9C-101B-9397-08002B2CF9AE}" pid="17" name="Objective-Version">
    <vt:lpwstr>1.0</vt:lpwstr>
  </property>
  <property fmtid="{D5CDD505-2E9C-101B-9397-08002B2CF9AE}" pid="18" name="Objective-VersionNumber">
    <vt:r8>2</vt:r8>
  </property>
  <property fmtid="{D5CDD505-2E9C-101B-9397-08002B2CF9AE}" pid="19" name="Objective-VersionComment">
    <vt:lpwstr>Version 2</vt:lpwstr>
  </property>
  <property fmtid="{D5CDD505-2E9C-101B-9397-08002B2CF9AE}" pid="20" name="Objective-FileNumber">
    <vt:lpwstr/>
  </property>
  <property fmtid="{D5CDD505-2E9C-101B-9397-08002B2CF9AE}" pid="21" name="Objective-Classification">
    <vt:lpwstr>[Inherited - Official]</vt:lpwstr>
  </property>
  <property fmtid="{D5CDD505-2E9C-101B-9397-08002B2CF9AE}" pid="22" name="Objective-Caveats">
    <vt:lpwstr/>
  </property>
  <property fmtid="{D5CDD505-2E9C-101B-9397-08002B2CF9AE}" pid="23" name="Objective-e-Capture - Original Document Date">
    <vt:filetime>2024-10-15T23:00:00Z</vt:filetime>
  </property>
  <property fmtid="{D5CDD505-2E9C-101B-9397-08002B2CF9AE}" pid="24" name="Objective-e-Capture - Description">
    <vt:lpwstr>Update to the Teams SI instructional slide (02)</vt:lpwstr>
  </property>
  <property fmtid="{D5CDD505-2E9C-101B-9397-08002B2CF9AE}" pid="25" name="Objective-e-Capture - Internal Reference">
    <vt:lpwstr>WG50867</vt:lpwstr>
  </property>
  <property fmtid="{D5CDD505-2E9C-101B-9397-08002B2CF9AE}" pid="26" name="Objective-e-Capture - Source Type">
    <vt:lpwstr>CAMS</vt:lpwstr>
  </property>
  <property fmtid="{D5CDD505-2E9C-101B-9397-08002B2CF9AE}" pid="27" name="Objective-e-Capture - Source Info">
    <vt:lpwstr>Penelope Lockyear (penny.lockyear@gov.wales)</vt:lpwstr>
  </property>
  <property fmtid="{D5CDD505-2E9C-101B-9397-08002B2CF9AE}" pid="28" name="Objective-Connect Creator">
    <vt:lpwstr/>
  </property>
  <property fmtid="{D5CDD505-2E9C-101B-9397-08002B2CF9AE}" pid="29" name="Objective-Comment">
    <vt:lpwstr/>
  </property>
  <property fmtid="{D5CDD505-2E9C-101B-9397-08002B2CF9AE}" pid="30" name="Objective-Date Acquired">
    <vt:filetime>2024-10-15T23:00:00Z</vt:filetime>
  </property>
  <property fmtid="{D5CDD505-2E9C-101B-9397-08002B2CF9AE}" pid="31" name="Objective-Official Translation">
    <vt:lpwstr/>
  </property>
</Properties>
</file>