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120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36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4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18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7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6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58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79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34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93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65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02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3A142-2612-45F0-A9C3-72E300260C4D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58CA5-5D18-40B1-ABCA-53B1AE11E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5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008" y="267390"/>
            <a:ext cx="4543161" cy="642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484" y="188640"/>
            <a:ext cx="9433048" cy="936104"/>
          </a:xfrm>
        </p:spPr>
        <p:txBody>
          <a:bodyPr>
            <a:noAutofit/>
          </a:bodyPr>
          <a:lstStyle/>
          <a:p>
            <a:pPr algn="l"/>
            <a:r>
              <a:rPr lang="en-GB" sz="1800" b="1" dirty="0">
                <a:latin typeface="Arial" pitchFamily="34" charset="0"/>
                <a:cs typeface="Arial" pitchFamily="34" charset="0"/>
              </a:rPr>
              <a:t>Percentage of schools in Wales by Local Authority who have received first aid training in 2017 from British Heart Foundation, British Red Cross and St John </a:t>
            </a:r>
            <a:r>
              <a:rPr lang="en-GB" sz="1800" b="1" dirty="0" err="1">
                <a:latin typeface="Arial" pitchFamily="34" charset="0"/>
                <a:cs typeface="Arial" pitchFamily="34" charset="0"/>
              </a:rPr>
              <a:t>Cymru</a:t>
            </a:r>
            <a:r>
              <a:rPr lang="en-GB" sz="1800" b="1" dirty="0">
                <a:latin typeface="Arial" pitchFamily="34" charset="0"/>
                <a:cs typeface="Arial" pitchFamily="34" charset="0"/>
              </a:rPr>
              <a:t>-Wales </a:t>
            </a:r>
            <a:r>
              <a:rPr lang="en-GB" sz="1200" b="1" dirty="0">
                <a:latin typeface="Arial" pitchFamily="34" charset="0"/>
                <a:cs typeface="Arial" pitchFamily="34" charset="0"/>
              </a:rPr>
              <a:t>(figures accurate as of March 2017)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453" y="2824132"/>
            <a:ext cx="653164" cy="18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752190"/>
              </p:ext>
            </p:extLst>
          </p:nvPr>
        </p:nvGraphicFramePr>
        <p:xfrm>
          <a:off x="344488" y="1249411"/>
          <a:ext cx="2592288" cy="4959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Local Authority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Monmouthshire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61.5%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Caerphilly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53.3%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Blaenau Gwent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50.0%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Carmarthenshire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41.5%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Torfaen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39.4%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Newport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36.8%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Merthyr Tydfil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33.3%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Powys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30.4%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Cardiff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26.1%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Swansea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24.2%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Neath Port Talbot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22.4%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Pembrokeshire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22.4%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Wrexham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21.7%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Denbighshire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14.5%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5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Rhondda Cynon </a:t>
                      </a:r>
                      <a:r>
                        <a:rPr lang="en-GB" sz="1100" u="none" strike="noStrike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Taf</a:t>
                      </a:r>
                      <a:endParaRPr lang="en-GB" sz="110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12.8%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Ceredigion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12.2%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Flintshire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8.6%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Bridgend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8.3%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Vale of Glamorgan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7.3%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Isle of Anglesey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Gwynedd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3.6%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47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Conwy</a:t>
                      </a:r>
                      <a:endParaRPr lang="en-GB" sz="1100" b="0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3.0%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04" marR="9504" marT="950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639824"/>
              </p:ext>
            </p:extLst>
          </p:nvPr>
        </p:nvGraphicFramePr>
        <p:xfrm>
          <a:off x="4232920" y="2852936"/>
          <a:ext cx="1285776" cy="167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5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950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itchFamily="34" charset="0"/>
                          <a:cs typeface="Arial" pitchFamily="34" charset="0"/>
                        </a:rPr>
                        <a:t>0 – 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50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itchFamily="34" charset="0"/>
                          <a:cs typeface="Arial" pitchFamily="34" charset="0"/>
                        </a:rPr>
                        <a:t>21 – 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0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r>
                        <a:rPr lang="en-GB" sz="1600" baseline="0" dirty="0">
                          <a:latin typeface="Arial" pitchFamily="34" charset="0"/>
                          <a:cs typeface="Arial" pitchFamily="34" charset="0"/>
                        </a:rPr>
                        <a:t> – 60%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50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itchFamily="34" charset="0"/>
                          <a:cs typeface="Arial" pitchFamily="34" charset="0"/>
                        </a:rPr>
                        <a:t>61 – 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50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" pitchFamily="34" charset="0"/>
                          <a:cs typeface="Arial" pitchFamily="34" charset="0"/>
                        </a:rPr>
                        <a:t>81 –</a:t>
                      </a:r>
                      <a:r>
                        <a:rPr lang="en-GB" sz="1600" baseline="0" dirty="0">
                          <a:latin typeface="Arial" pitchFamily="34" charset="0"/>
                          <a:cs typeface="Arial" pitchFamily="34" charset="0"/>
                        </a:rPr>
                        <a:t> 100%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062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135</Words>
  <Application>Microsoft Office PowerPoint</Application>
  <PresentationFormat>A4 Paper (210x297 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Percentage of schools in Wales by Local Authority who have received first aid training in 2017 from British Heart Foundation, British Red Cross and St John Cymru-Wales (figures accurate as of March 2017) </vt:lpstr>
    </vt:vector>
  </TitlesOfParts>
  <Company>BRC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Forsyth</dc:creator>
  <cp:lastModifiedBy>Edwards, Nicola (ECWL - Equity in Education Division)</cp:lastModifiedBy>
  <cp:revision>4</cp:revision>
  <dcterms:created xsi:type="dcterms:W3CDTF">2017-10-10T12:04:03Z</dcterms:created>
  <dcterms:modified xsi:type="dcterms:W3CDTF">2026-05-15T17:29:19Z</dcterms:modified>
</cp:coreProperties>
</file>